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0"/>
  </p:notesMasterIdLst>
  <p:handoutMasterIdLst>
    <p:handoutMasterId r:id="rId21"/>
  </p:handoutMasterIdLst>
  <p:sldIdLst>
    <p:sldId id="299" r:id="rId2"/>
    <p:sldId id="314" r:id="rId3"/>
    <p:sldId id="339" r:id="rId4"/>
    <p:sldId id="307" r:id="rId5"/>
    <p:sldId id="308" r:id="rId6"/>
    <p:sldId id="309" r:id="rId7"/>
    <p:sldId id="310" r:id="rId8"/>
    <p:sldId id="340" r:id="rId9"/>
    <p:sldId id="341" r:id="rId10"/>
    <p:sldId id="342" r:id="rId11"/>
    <p:sldId id="343" r:id="rId12"/>
    <p:sldId id="335" r:id="rId13"/>
    <p:sldId id="336" r:id="rId14"/>
    <p:sldId id="334" r:id="rId15"/>
    <p:sldId id="338" r:id="rId16"/>
    <p:sldId id="344" r:id="rId17"/>
    <p:sldId id="318" r:id="rId18"/>
    <p:sldId id="345" r:id="rId19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AB216EAE-0C65-0E49-88BE-B0C4C0CBDF64}">
          <p14:sldIdLst>
            <p14:sldId id="299"/>
            <p14:sldId id="314"/>
            <p14:sldId id="339"/>
            <p14:sldId id="307"/>
            <p14:sldId id="308"/>
            <p14:sldId id="309"/>
            <p14:sldId id="310"/>
            <p14:sldId id="340"/>
            <p14:sldId id="341"/>
            <p14:sldId id="342"/>
            <p14:sldId id="343"/>
            <p14:sldId id="335"/>
            <p14:sldId id="336"/>
            <p14:sldId id="334"/>
            <p14:sldId id="338"/>
            <p14:sldId id="344"/>
            <p14:sldId id="318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61"/>
    <a:srgbClr val="B4C7E8"/>
    <a:srgbClr val="900504"/>
    <a:srgbClr val="C5C7DF"/>
    <a:srgbClr val="B9C7FF"/>
    <a:srgbClr val="CED1E7"/>
    <a:srgbClr val="002061"/>
    <a:srgbClr val="2B2168"/>
    <a:srgbClr val="DDDEEB"/>
    <a:srgbClr val="EB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8"/>
    <p:restoredTop sz="94409"/>
  </p:normalViewPr>
  <p:slideViewPr>
    <p:cSldViewPr snapToGrid="0" snapToObjects="1">
      <p:cViewPr varScale="1">
        <p:scale>
          <a:sx n="124" d="100"/>
          <a:sy n="124" d="100"/>
        </p:scale>
        <p:origin x="20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32" d="100"/>
          <a:sy n="132" d="100"/>
        </p:scale>
        <p:origin x="6176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AE7A0E-9D38-ED48-949C-E087F2D307B1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4ABEB0-547B-6041-97A5-2994BE1C2C68}">
      <dgm:prSet phldrT="[Text]"/>
      <dgm:spPr>
        <a:solidFill>
          <a:srgbClr val="B4C7E7"/>
        </a:solidFill>
      </dgm:spPr>
      <dgm:t>
        <a:bodyPr/>
        <a:lstStyle/>
        <a:p>
          <a:endParaRPr lang="en-US" dirty="0"/>
        </a:p>
      </dgm:t>
    </dgm:pt>
    <dgm:pt modelId="{F434E65A-BE69-5845-AAB9-6767E861B485}" type="parTrans" cxnId="{DDA9D071-930E-B94F-9F84-5FE0319A42F5}">
      <dgm:prSet/>
      <dgm:spPr/>
      <dgm:t>
        <a:bodyPr/>
        <a:lstStyle/>
        <a:p>
          <a:endParaRPr lang="en-US"/>
        </a:p>
      </dgm:t>
    </dgm:pt>
    <dgm:pt modelId="{2F7913A0-EF18-EE48-A2D3-536EA1B3D1A9}" type="sibTrans" cxnId="{DDA9D071-930E-B94F-9F84-5FE0319A42F5}">
      <dgm:prSet/>
      <dgm:spPr/>
      <dgm:t>
        <a:bodyPr/>
        <a:lstStyle/>
        <a:p>
          <a:endParaRPr lang="en-US"/>
        </a:p>
      </dgm:t>
    </dgm:pt>
    <dgm:pt modelId="{3E6E245A-2AF8-5A40-8F42-A76F73ECE198}">
      <dgm:prSet phldrT="[Text]"/>
      <dgm:spPr>
        <a:solidFill>
          <a:srgbClr val="B4C7E7"/>
        </a:solidFill>
        <a:ln w="38100">
          <a:solidFill>
            <a:srgbClr val="B4C7E8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002061"/>
              </a:solidFill>
            </a:rPr>
            <a:t>   Software Must Be Version Controlled in a Software Repository</a:t>
          </a:r>
        </a:p>
      </dgm:t>
    </dgm:pt>
    <dgm:pt modelId="{BEB1F7D9-371D-A64D-A198-52399CCD5AC2}" type="parTrans" cxnId="{AF49E762-2140-3F47-B8B1-EE0F1D1F1496}">
      <dgm:prSet/>
      <dgm:spPr/>
      <dgm:t>
        <a:bodyPr/>
        <a:lstStyle/>
        <a:p>
          <a:endParaRPr lang="en-US"/>
        </a:p>
      </dgm:t>
    </dgm:pt>
    <dgm:pt modelId="{1E73716E-7630-2547-8C0C-45F035B47DA5}" type="sibTrans" cxnId="{AF49E762-2140-3F47-B8B1-EE0F1D1F1496}">
      <dgm:prSet/>
      <dgm:spPr/>
      <dgm:t>
        <a:bodyPr/>
        <a:lstStyle/>
        <a:p>
          <a:endParaRPr lang="en-US"/>
        </a:p>
      </dgm:t>
    </dgm:pt>
    <dgm:pt modelId="{F15AEDF1-AD82-334B-AB4B-17F0A50A5C23}">
      <dgm:prSet/>
      <dgm:spPr>
        <a:solidFill>
          <a:srgbClr val="B4C7E7"/>
        </a:solidFill>
        <a:ln w="38100">
          <a:solidFill>
            <a:srgbClr val="B4C7E8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002061"/>
              </a:solidFill>
            </a:rPr>
            <a:t>   Software Must Use an Issue Tracking System</a:t>
          </a:r>
        </a:p>
      </dgm:t>
    </dgm:pt>
    <dgm:pt modelId="{75FBC8A2-9885-3447-9290-C1A5362F07DE}" type="parTrans" cxnId="{25F4F5AE-9E77-D245-89CC-8878A5CB1D27}">
      <dgm:prSet/>
      <dgm:spPr/>
      <dgm:t>
        <a:bodyPr/>
        <a:lstStyle/>
        <a:p>
          <a:endParaRPr lang="en-US"/>
        </a:p>
      </dgm:t>
    </dgm:pt>
    <dgm:pt modelId="{6F84AD4D-5C78-224D-BD86-D93D5BD5396C}" type="sibTrans" cxnId="{25F4F5AE-9E77-D245-89CC-8878A5CB1D27}">
      <dgm:prSet/>
      <dgm:spPr/>
      <dgm:t>
        <a:bodyPr/>
        <a:lstStyle/>
        <a:p>
          <a:endParaRPr lang="en-US"/>
        </a:p>
      </dgm:t>
    </dgm:pt>
    <dgm:pt modelId="{A766FE86-4C86-2846-A216-B5660348D5DC}">
      <dgm:prSet/>
      <dgm:spPr>
        <a:solidFill>
          <a:srgbClr val="B4C7E7"/>
        </a:solidFill>
        <a:ln w="38100">
          <a:solidFill>
            <a:srgbClr val="B4C7E8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002061"/>
              </a:solidFill>
            </a:rPr>
            <a:t>   Software Must Use Continuous Integration</a:t>
          </a:r>
        </a:p>
      </dgm:t>
    </dgm:pt>
    <dgm:pt modelId="{33F561C0-C13C-1640-B34F-0D4E65FD5DCE}" type="parTrans" cxnId="{5673265B-271A-F04C-8719-AE0AD655F701}">
      <dgm:prSet/>
      <dgm:spPr/>
      <dgm:t>
        <a:bodyPr/>
        <a:lstStyle/>
        <a:p>
          <a:endParaRPr lang="en-US"/>
        </a:p>
      </dgm:t>
    </dgm:pt>
    <dgm:pt modelId="{183DFD54-58B6-9041-B042-EFE289516D4F}" type="sibTrans" cxnId="{5673265B-271A-F04C-8719-AE0AD655F701}">
      <dgm:prSet/>
      <dgm:spPr/>
      <dgm:t>
        <a:bodyPr/>
        <a:lstStyle/>
        <a:p>
          <a:endParaRPr lang="en-US"/>
        </a:p>
      </dgm:t>
    </dgm:pt>
    <dgm:pt modelId="{0B8D0E7F-6E6D-2342-9725-50653110D99B}">
      <dgm:prSet custT="1"/>
      <dgm:spPr>
        <a:solidFill>
          <a:srgbClr val="B4C7E7"/>
        </a:solidFill>
        <a:ln w="38100">
          <a:solidFill>
            <a:srgbClr val="B4C7E8"/>
          </a:solidFill>
        </a:ln>
      </dgm:spPr>
      <dgm:t>
        <a:bodyPr/>
        <a:lstStyle/>
        <a:p>
          <a:pPr algn="l"/>
          <a:r>
            <a:rPr lang="en-US" sz="1900" dirty="0">
              <a:solidFill>
                <a:srgbClr val="002061"/>
              </a:solidFill>
            </a:rPr>
            <a:t>   Software Must Meet Basic Standards for Protecting It's </a:t>
          </a:r>
          <a:r>
            <a:rPr lang="en-US" sz="1800" dirty="0">
              <a:solidFill>
                <a:srgbClr val="002061"/>
              </a:solidFill>
              <a:latin typeface="Andale Mono" panose="020B0509000000000004" pitchFamily="49" charset="0"/>
            </a:rPr>
            <a:t>main</a:t>
          </a:r>
          <a:r>
            <a:rPr lang="en-US" sz="1900" dirty="0">
              <a:solidFill>
                <a:srgbClr val="002061"/>
              </a:solidFill>
            </a:rPr>
            <a:t> Branch</a:t>
          </a:r>
        </a:p>
      </dgm:t>
    </dgm:pt>
    <dgm:pt modelId="{AC243756-357A-8249-924A-26CBC1EBFFB8}" type="parTrans" cxnId="{A022940A-FC15-1A40-96E9-A1A91902C465}">
      <dgm:prSet/>
      <dgm:spPr/>
      <dgm:t>
        <a:bodyPr/>
        <a:lstStyle/>
        <a:p>
          <a:endParaRPr lang="en-US"/>
        </a:p>
      </dgm:t>
    </dgm:pt>
    <dgm:pt modelId="{0EA27759-FFD7-0543-A87E-9D1490687387}" type="sibTrans" cxnId="{A022940A-FC15-1A40-96E9-A1A91902C465}">
      <dgm:prSet/>
      <dgm:spPr/>
      <dgm:t>
        <a:bodyPr/>
        <a:lstStyle/>
        <a:p>
          <a:endParaRPr lang="en-US"/>
        </a:p>
      </dgm:t>
    </dgm:pt>
    <dgm:pt modelId="{7080323E-54D9-324D-B920-DE76413B8E57}">
      <dgm:prSet/>
      <dgm:spPr>
        <a:solidFill>
          <a:srgbClr val="B4C7E7"/>
        </a:solidFill>
        <a:ln w="38100">
          <a:solidFill>
            <a:srgbClr val="B4C7E8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002061"/>
              </a:solidFill>
            </a:rPr>
            <a:t>   Software Must Have a LICENSE File</a:t>
          </a:r>
        </a:p>
      </dgm:t>
    </dgm:pt>
    <dgm:pt modelId="{555C80AF-8076-A240-8FD8-82B40586C7B4}" type="parTrans" cxnId="{5B1DD52C-8962-564C-9DB5-273E1A5C88FB}">
      <dgm:prSet/>
      <dgm:spPr/>
      <dgm:t>
        <a:bodyPr/>
        <a:lstStyle/>
        <a:p>
          <a:endParaRPr lang="en-US"/>
        </a:p>
      </dgm:t>
    </dgm:pt>
    <dgm:pt modelId="{3A09E066-E09B-AB42-A87E-401509D4C941}" type="sibTrans" cxnId="{5B1DD52C-8962-564C-9DB5-273E1A5C88FB}">
      <dgm:prSet/>
      <dgm:spPr/>
      <dgm:t>
        <a:bodyPr/>
        <a:lstStyle/>
        <a:p>
          <a:endParaRPr lang="en-US"/>
        </a:p>
      </dgm:t>
    </dgm:pt>
    <dgm:pt modelId="{5AF17D1D-04AF-7845-8628-CA0E7A5E90AC}">
      <dgm:prSet/>
      <dgm:spPr>
        <a:solidFill>
          <a:srgbClr val="B4C7E7"/>
        </a:solidFill>
        <a:ln w="38100">
          <a:solidFill>
            <a:srgbClr val="B4C7E8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002061"/>
              </a:solidFill>
            </a:rPr>
            <a:t>   Software Must Meet Basic Security Standards</a:t>
          </a:r>
        </a:p>
      </dgm:t>
    </dgm:pt>
    <dgm:pt modelId="{443939B4-3A12-6047-9C82-64EF374445F6}" type="parTrans" cxnId="{5D2C818D-7BDC-3444-B568-64351D1A22C2}">
      <dgm:prSet/>
      <dgm:spPr/>
      <dgm:t>
        <a:bodyPr/>
        <a:lstStyle/>
        <a:p>
          <a:endParaRPr lang="en-US"/>
        </a:p>
      </dgm:t>
    </dgm:pt>
    <dgm:pt modelId="{6D8B2B03-5049-E54E-9107-8B89BF2F81A1}" type="sibTrans" cxnId="{5D2C818D-7BDC-3444-B568-64351D1A22C2}">
      <dgm:prSet/>
      <dgm:spPr/>
      <dgm:t>
        <a:bodyPr/>
        <a:lstStyle/>
        <a:p>
          <a:endParaRPr lang="en-US"/>
        </a:p>
      </dgm:t>
    </dgm:pt>
    <dgm:pt modelId="{97668E38-CBC6-D846-B07B-281B19F86AFE}" type="pres">
      <dgm:prSet presAssocID="{A1AE7A0E-9D38-ED48-949C-E087F2D307B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C80D36D-64F2-AE40-9824-F944B510FFB9}" type="pres">
      <dgm:prSet presAssocID="{BB4ABEB0-547B-6041-97A5-2994BE1C2C68}" presName="root1" presStyleCnt="0"/>
      <dgm:spPr/>
    </dgm:pt>
    <dgm:pt modelId="{7C7496A0-EDA8-F749-A902-E7F7D4F21239}" type="pres">
      <dgm:prSet presAssocID="{BB4ABEB0-547B-6041-97A5-2994BE1C2C68}" presName="LevelOneTextNode" presStyleLbl="node0" presStyleIdx="0" presStyleCnt="1" custScaleX="8364" custScaleY="59584">
        <dgm:presLayoutVars>
          <dgm:chPref val="3"/>
        </dgm:presLayoutVars>
      </dgm:prSet>
      <dgm:spPr/>
    </dgm:pt>
    <dgm:pt modelId="{47A0D715-DC00-084E-8E7F-B0B407777DD3}" type="pres">
      <dgm:prSet presAssocID="{BB4ABEB0-547B-6041-97A5-2994BE1C2C68}" presName="level2hierChild" presStyleCnt="0"/>
      <dgm:spPr/>
    </dgm:pt>
    <dgm:pt modelId="{5C68932E-D24E-CC4F-9666-8F0F98202050}" type="pres">
      <dgm:prSet presAssocID="{BEB1F7D9-371D-A64D-A198-52399CCD5AC2}" presName="conn2-1" presStyleLbl="parChTrans1D2" presStyleIdx="0" presStyleCnt="6"/>
      <dgm:spPr/>
    </dgm:pt>
    <dgm:pt modelId="{83127CED-7954-B742-A9CA-496313B0DA08}" type="pres">
      <dgm:prSet presAssocID="{BEB1F7D9-371D-A64D-A198-52399CCD5AC2}" presName="connTx" presStyleLbl="parChTrans1D2" presStyleIdx="0" presStyleCnt="6"/>
      <dgm:spPr/>
    </dgm:pt>
    <dgm:pt modelId="{6E7FEC93-77C3-7843-BB59-870F65470D6E}" type="pres">
      <dgm:prSet presAssocID="{3E6E245A-2AF8-5A40-8F42-A76F73ECE198}" presName="root2" presStyleCnt="0"/>
      <dgm:spPr/>
    </dgm:pt>
    <dgm:pt modelId="{604F1347-2928-954E-9AE8-E2DB1511B401}" type="pres">
      <dgm:prSet presAssocID="{3E6E245A-2AF8-5A40-8F42-A76F73ECE198}" presName="LevelTwoTextNode" presStyleLbl="node2" presStyleIdx="0" presStyleCnt="6" custScaleX="293624" custScaleY="100980">
        <dgm:presLayoutVars>
          <dgm:chPref val="3"/>
        </dgm:presLayoutVars>
      </dgm:prSet>
      <dgm:spPr/>
    </dgm:pt>
    <dgm:pt modelId="{00D8000A-9EF0-EF4D-BD9F-CD3148688755}" type="pres">
      <dgm:prSet presAssocID="{3E6E245A-2AF8-5A40-8F42-A76F73ECE198}" presName="level3hierChild" presStyleCnt="0"/>
      <dgm:spPr/>
    </dgm:pt>
    <dgm:pt modelId="{D9080451-22FF-4445-9E65-EC53BC9BF744}" type="pres">
      <dgm:prSet presAssocID="{75FBC8A2-9885-3447-9290-C1A5362F07DE}" presName="conn2-1" presStyleLbl="parChTrans1D2" presStyleIdx="1" presStyleCnt="6"/>
      <dgm:spPr/>
    </dgm:pt>
    <dgm:pt modelId="{F7D66459-45A0-6C42-8C25-B2E44664DA4F}" type="pres">
      <dgm:prSet presAssocID="{75FBC8A2-9885-3447-9290-C1A5362F07DE}" presName="connTx" presStyleLbl="parChTrans1D2" presStyleIdx="1" presStyleCnt="6"/>
      <dgm:spPr/>
    </dgm:pt>
    <dgm:pt modelId="{D2490369-361F-544F-B4C8-207FFCF0A95C}" type="pres">
      <dgm:prSet presAssocID="{F15AEDF1-AD82-334B-AB4B-17F0A50A5C23}" presName="root2" presStyleCnt="0"/>
      <dgm:spPr/>
    </dgm:pt>
    <dgm:pt modelId="{04423E6F-5F93-B149-B2FB-2BA6F8B879DD}" type="pres">
      <dgm:prSet presAssocID="{F15AEDF1-AD82-334B-AB4B-17F0A50A5C23}" presName="LevelTwoTextNode" presStyleLbl="node2" presStyleIdx="1" presStyleCnt="6" custScaleX="216551">
        <dgm:presLayoutVars>
          <dgm:chPref val="3"/>
        </dgm:presLayoutVars>
      </dgm:prSet>
      <dgm:spPr/>
    </dgm:pt>
    <dgm:pt modelId="{4E1E5588-D36B-554B-A8E8-77EF8864733B}" type="pres">
      <dgm:prSet presAssocID="{F15AEDF1-AD82-334B-AB4B-17F0A50A5C23}" presName="level3hierChild" presStyleCnt="0"/>
      <dgm:spPr/>
    </dgm:pt>
    <dgm:pt modelId="{FDB0642B-4F5D-704D-8552-02BB0DFF9AB0}" type="pres">
      <dgm:prSet presAssocID="{33F561C0-C13C-1640-B34F-0D4E65FD5DCE}" presName="conn2-1" presStyleLbl="parChTrans1D2" presStyleIdx="2" presStyleCnt="6"/>
      <dgm:spPr/>
    </dgm:pt>
    <dgm:pt modelId="{84C8DC2D-9338-E44E-8497-9FFEE27F7F9B}" type="pres">
      <dgm:prSet presAssocID="{33F561C0-C13C-1640-B34F-0D4E65FD5DCE}" presName="connTx" presStyleLbl="parChTrans1D2" presStyleIdx="2" presStyleCnt="6"/>
      <dgm:spPr/>
    </dgm:pt>
    <dgm:pt modelId="{164E9C4E-22C1-D547-8F90-34F101790230}" type="pres">
      <dgm:prSet presAssocID="{A766FE86-4C86-2846-A216-B5660348D5DC}" presName="root2" presStyleCnt="0"/>
      <dgm:spPr/>
    </dgm:pt>
    <dgm:pt modelId="{2048A2D5-AD68-424B-B19F-B854E2012411}" type="pres">
      <dgm:prSet presAssocID="{A766FE86-4C86-2846-A216-B5660348D5DC}" presName="LevelTwoTextNode" presStyleLbl="node2" presStyleIdx="2" presStyleCnt="6" custScaleX="199158">
        <dgm:presLayoutVars>
          <dgm:chPref val="3"/>
        </dgm:presLayoutVars>
      </dgm:prSet>
      <dgm:spPr/>
    </dgm:pt>
    <dgm:pt modelId="{93217A5C-3013-B44C-91DE-812F4C8A7E16}" type="pres">
      <dgm:prSet presAssocID="{A766FE86-4C86-2846-A216-B5660348D5DC}" presName="level3hierChild" presStyleCnt="0"/>
      <dgm:spPr/>
    </dgm:pt>
    <dgm:pt modelId="{F864E3F1-CEA2-4846-8BB3-3848C0B17CFE}" type="pres">
      <dgm:prSet presAssocID="{AC243756-357A-8249-924A-26CBC1EBFFB8}" presName="conn2-1" presStyleLbl="parChTrans1D2" presStyleIdx="3" presStyleCnt="6"/>
      <dgm:spPr/>
    </dgm:pt>
    <dgm:pt modelId="{E87DF62B-D99C-2943-A794-4E7FEF3E658C}" type="pres">
      <dgm:prSet presAssocID="{AC243756-357A-8249-924A-26CBC1EBFFB8}" presName="connTx" presStyleLbl="parChTrans1D2" presStyleIdx="3" presStyleCnt="6"/>
      <dgm:spPr/>
    </dgm:pt>
    <dgm:pt modelId="{4D18DECE-5A64-294C-818A-CF932EC7D929}" type="pres">
      <dgm:prSet presAssocID="{0B8D0E7F-6E6D-2342-9725-50653110D99B}" presName="root2" presStyleCnt="0"/>
      <dgm:spPr/>
    </dgm:pt>
    <dgm:pt modelId="{551B2E66-A634-E745-9B7F-6036A914252A}" type="pres">
      <dgm:prSet presAssocID="{0B8D0E7F-6E6D-2342-9725-50653110D99B}" presName="LevelTwoTextNode" presStyleLbl="node2" presStyleIdx="3" presStyleCnt="6" custScaleX="301863">
        <dgm:presLayoutVars>
          <dgm:chPref val="3"/>
        </dgm:presLayoutVars>
      </dgm:prSet>
      <dgm:spPr/>
    </dgm:pt>
    <dgm:pt modelId="{869750D8-50C6-7141-9215-84607CA5BCAA}" type="pres">
      <dgm:prSet presAssocID="{0B8D0E7F-6E6D-2342-9725-50653110D99B}" presName="level3hierChild" presStyleCnt="0"/>
      <dgm:spPr/>
    </dgm:pt>
    <dgm:pt modelId="{E2FED0F6-261E-474B-A4DC-6475383EE287}" type="pres">
      <dgm:prSet presAssocID="{555C80AF-8076-A240-8FD8-82B40586C7B4}" presName="conn2-1" presStyleLbl="parChTrans1D2" presStyleIdx="4" presStyleCnt="6"/>
      <dgm:spPr/>
    </dgm:pt>
    <dgm:pt modelId="{54388582-EDA7-CA42-9C65-31767D1D01E7}" type="pres">
      <dgm:prSet presAssocID="{555C80AF-8076-A240-8FD8-82B40586C7B4}" presName="connTx" presStyleLbl="parChTrans1D2" presStyleIdx="4" presStyleCnt="6"/>
      <dgm:spPr/>
    </dgm:pt>
    <dgm:pt modelId="{77110E07-3A92-4A4B-B949-0242B8577AC9}" type="pres">
      <dgm:prSet presAssocID="{7080323E-54D9-324D-B920-DE76413B8E57}" presName="root2" presStyleCnt="0"/>
      <dgm:spPr/>
    </dgm:pt>
    <dgm:pt modelId="{82304F43-44C1-D043-A31C-2CBED422034C}" type="pres">
      <dgm:prSet presAssocID="{7080323E-54D9-324D-B920-DE76413B8E57}" presName="LevelTwoTextNode" presStyleLbl="node2" presStyleIdx="4" presStyleCnt="6" custScaleX="168678">
        <dgm:presLayoutVars>
          <dgm:chPref val="3"/>
        </dgm:presLayoutVars>
      </dgm:prSet>
      <dgm:spPr/>
    </dgm:pt>
    <dgm:pt modelId="{F6D2B63A-82BB-7A47-9407-A3FF82220BBC}" type="pres">
      <dgm:prSet presAssocID="{7080323E-54D9-324D-B920-DE76413B8E57}" presName="level3hierChild" presStyleCnt="0"/>
      <dgm:spPr/>
    </dgm:pt>
    <dgm:pt modelId="{82FB102C-8756-8049-AEA0-F176C170A95E}" type="pres">
      <dgm:prSet presAssocID="{443939B4-3A12-6047-9C82-64EF374445F6}" presName="conn2-1" presStyleLbl="parChTrans1D2" presStyleIdx="5" presStyleCnt="6"/>
      <dgm:spPr/>
    </dgm:pt>
    <dgm:pt modelId="{D5A029D3-0223-E641-A69D-6CB08C3F48D8}" type="pres">
      <dgm:prSet presAssocID="{443939B4-3A12-6047-9C82-64EF374445F6}" presName="connTx" presStyleLbl="parChTrans1D2" presStyleIdx="5" presStyleCnt="6"/>
      <dgm:spPr/>
    </dgm:pt>
    <dgm:pt modelId="{2F1B5801-27A0-D44A-B655-5EAC2F9CE12E}" type="pres">
      <dgm:prSet presAssocID="{5AF17D1D-04AF-7845-8628-CA0E7A5E90AC}" presName="root2" presStyleCnt="0"/>
      <dgm:spPr/>
    </dgm:pt>
    <dgm:pt modelId="{01ECF8A8-FCEE-CE4B-83D4-3F7F9046A1F9}" type="pres">
      <dgm:prSet presAssocID="{5AF17D1D-04AF-7845-8628-CA0E7A5E90AC}" presName="LevelTwoTextNode" presStyleLbl="node2" presStyleIdx="5" presStyleCnt="6" custScaleX="208038">
        <dgm:presLayoutVars>
          <dgm:chPref val="3"/>
        </dgm:presLayoutVars>
      </dgm:prSet>
      <dgm:spPr/>
    </dgm:pt>
    <dgm:pt modelId="{45976053-95E1-B54B-A951-F8CDE377CD6F}" type="pres">
      <dgm:prSet presAssocID="{5AF17D1D-04AF-7845-8628-CA0E7A5E90AC}" presName="level3hierChild" presStyleCnt="0"/>
      <dgm:spPr/>
    </dgm:pt>
  </dgm:ptLst>
  <dgm:cxnLst>
    <dgm:cxn modelId="{A022940A-FC15-1A40-96E9-A1A91902C465}" srcId="{BB4ABEB0-547B-6041-97A5-2994BE1C2C68}" destId="{0B8D0E7F-6E6D-2342-9725-50653110D99B}" srcOrd="3" destOrd="0" parTransId="{AC243756-357A-8249-924A-26CBC1EBFFB8}" sibTransId="{0EA27759-FFD7-0543-A87E-9D1490687387}"/>
    <dgm:cxn modelId="{4B8A8225-770F-664F-B1E0-ACF33F4975DB}" type="presOf" srcId="{0B8D0E7F-6E6D-2342-9725-50653110D99B}" destId="{551B2E66-A634-E745-9B7F-6036A914252A}" srcOrd="0" destOrd="0" presId="urn:microsoft.com/office/officeart/2008/layout/HorizontalMultiLevelHierarchy"/>
    <dgm:cxn modelId="{010C492A-7C29-1645-A19B-8D840DEA1ADC}" type="presOf" srcId="{443939B4-3A12-6047-9C82-64EF374445F6}" destId="{82FB102C-8756-8049-AEA0-F176C170A95E}" srcOrd="0" destOrd="0" presId="urn:microsoft.com/office/officeart/2008/layout/HorizontalMultiLevelHierarchy"/>
    <dgm:cxn modelId="{094E9E2A-8375-C647-8156-B7A05ADF087C}" type="presOf" srcId="{BB4ABEB0-547B-6041-97A5-2994BE1C2C68}" destId="{7C7496A0-EDA8-F749-A902-E7F7D4F21239}" srcOrd="0" destOrd="0" presId="urn:microsoft.com/office/officeart/2008/layout/HorizontalMultiLevelHierarchy"/>
    <dgm:cxn modelId="{5B1DD52C-8962-564C-9DB5-273E1A5C88FB}" srcId="{BB4ABEB0-547B-6041-97A5-2994BE1C2C68}" destId="{7080323E-54D9-324D-B920-DE76413B8E57}" srcOrd="4" destOrd="0" parTransId="{555C80AF-8076-A240-8FD8-82B40586C7B4}" sibTransId="{3A09E066-E09B-AB42-A87E-401509D4C941}"/>
    <dgm:cxn modelId="{B27F1130-E0A6-AA4F-A2C2-CA31E15C9869}" type="presOf" srcId="{A766FE86-4C86-2846-A216-B5660348D5DC}" destId="{2048A2D5-AD68-424B-B19F-B854E2012411}" srcOrd="0" destOrd="0" presId="urn:microsoft.com/office/officeart/2008/layout/HorizontalMultiLevelHierarchy"/>
    <dgm:cxn modelId="{E5C79C32-11F5-D943-972C-21A983A96348}" type="presOf" srcId="{3E6E245A-2AF8-5A40-8F42-A76F73ECE198}" destId="{604F1347-2928-954E-9AE8-E2DB1511B401}" srcOrd="0" destOrd="0" presId="urn:microsoft.com/office/officeart/2008/layout/HorizontalMultiLevelHierarchy"/>
    <dgm:cxn modelId="{6BA1FE38-62A6-004F-8813-9F2EF24CB00D}" type="presOf" srcId="{5AF17D1D-04AF-7845-8628-CA0E7A5E90AC}" destId="{01ECF8A8-FCEE-CE4B-83D4-3F7F9046A1F9}" srcOrd="0" destOrd="0" presId="urn:microsoft.com/office/officeart/2008/layout/HorizontalMultiLevelHierarchy"/>
    <dgm:cxn modelId="{F987013C-03BB-4E4B-8D39-377EFD5666B1}" type="presOf" srcId="{AC243756-357A-8249-924A-26CBC1EBFFB8}" destId="{E87DF62B-D99C-2943-A794-4E7FEF3E658C}" srcOrd="1" destOrd="0" presId="urn:microsoft.com/office/officeart/2008/layout/HorizontalMultiLevelHierarchy"/>
    <dgm:cxn modelId="{8BB59843-5910-1842-8948-95976A3A739B}" type="presOf" srcId="{75FBC8A2-9885-3447-9290-C1A5362F07DE}" destId="{F7D66459-45A0-6C42-8C25-B2E44664DA4F}" srcOrd="1" destOrd="0" presId="urn:microsoft.com/office/officeart/2008/layout/HorizontalMultiLevelHierarchy"/>
    <dgm:cxn modelId="{C7BEBE4F-787A-D741-943B-B76D93071F4A}" type="presOf" srcId="{7080323E-54D9-324D-B920-DE76413B8E57}" destId="{82304F43-44C1-D043-A31C-2CBED422034C}" srcOrd="0" destOrd="0" presId="urn:microsoft.com/office/officeart/2008/layout/HorizontalMultiLevelHierarchy"/>
    <dgm:cxn modelId="{5673265B-271A-F04C-8719-AE0AD655F701}" srcId="{BB4ABEB0-547B-6041-97A5-2994BE1C2C68}" destId="{A766FE86-4C86-2846-A216-B5660348D5DC}" srcOrd="2" destOrd="0" parTransId="{33F561C0-C13C-1640-B34F-0D4E65FD5DCE}" sibTransId="{183DFD54-58B6-9041-B042-EFE289516D4F}"/>
    <dgm:cxn modelId="{AF49E762-2140-3F47-B8B1-EE0F1D1F1496}" srcId="{BB4ABEB0-547B-6041-97A5-2994BE1C2C68}" destId="{3E6E245A-2AF8-5A40-8F42-A76F73ECE198}" srcOrd="0" destOrd="0" parTransId="{BEB1F7D9-371D-A64D-A198-52399CCD5AC2}" sibTransId="{1E73716E-7630-2547-8C0C-45F035B47DA5}"/>
    <dgm:cxn modelId="{ED4E1D68-1AD4-A448-9823-CCAF312B3A71}" type="presOf" srcId="{F15AEDF1-AD82-334B-AB4B-17F0A50A5C23}" destId="{04423E6F-5F93-B149-B2FB-2BA6F8B879DD}" srcOrd="0" destOrd="0" presId="urn:microsoft.com/office/officeart/2008/layout/HorizontalMultiLevelHierarchy"/>
    <dgm:cxn modelId="{DDA9D071-930E-B94F-9F84-5FE0319A42F5}" srcId="{A1AE7A0E-9D38-ED48-949C-E087F2D307B1}" destId="{BB4ABEB0-547B-6041-97A5-2994BE1C2C68}" srcOrd="0" destOrd="0" parTransId="{F434E65A-BE69-5845-AAB9-6767E861B485}" sibTransId="{2F7913A0-EF18-EE48-A2D3-536EA1B3D1A9}"/>
    <dgm:cxn modelId="{1F252773-160A-984D-B2C6-94E3A2114A56}" type="presOf" srcId="{AC243756-357A-8249-924A-26CBC1EBFFB8}" destId="{F864E3F1-CEA2-4846-8BB3-3848C0B17CFE}" srcOrd="0" destOrd="0" presId="urn:microsoft.com/office/officeart/2008/layout/HorizontalMultiLevelHierarchy"/>
    <dgm:cxn modelId="{CE66B085-A316-3544-A5AA-365C3D1F081F}" type="presOf" srcId="{75FBC8A2-9885-3447-9290-C1A5362F07DE}" destId="{D9080451-22FF-4445-9E65-EC53BC9BF744}" srcOrd="0" destOrd="0" presId="urn:microsoft.com/office/officeart/2008/layout/HorizontalMultiLevelHierarchy"/>
    <dgm:cxn modelId="{5D2C818D-7BDC-3444-B568-64351D1A22C2}" srcId="{BB4ABEB0-547B-6041-97A5-2994BE1C2C68}" destId="{5AF17D1D-04AF-7845-8628-CA0E7A5E90AC}" srcOrd="5" destOrd="0" parTransId="{443939B4-3A12-6047-9C82-64EF374445F6}" sibTransId="{6D8B2B03-5049-E54E-9107-8B89BF2F81A1}"/>
    <dgm:cxn modelId="{FCE26394-4CC0-3141-A2E6-23724DF0D784}" type="presOf" srcId="{555C80AF-8076-A240-8FD8-82B40586C7B4}" destId="{E2FED0F6-261E-474B-A4DC-6475383EE287}" srcOrd="0" destOrd="0" presId="urn:microsoft.com/office/officeart/2008/layout/HorizontalMultiLevelHierarchy"/>
    <dgm:cxn modelId="{25F4F5AE-9E77-D245-89CC-8878A5CB1D27}" srcId="{BB4ABEB0-547B-6041-97A5-2994BE1C2C68}" destId="{F15AEDF1-AD82-334B-AB4B-17F0A50A5C23}" srcOrd="1" destOrd="0" parTransId="{75FBC8A2-9885-3447-9290-C1A5362F07DE}" sibTransId="{6F84AD4D-5C78-224D-BD86-D93D5BD5396C}"/>
    <dgm:cxn modelId="{59D531B9-DA17-834C-85CA-F88A16FD0C70}" type="presOf" srcId="{33F561C0-C13C-1640-B34F-0D4E65FD5DCE}" destId="{FDB0642B-4F5D-704D-8552-02BB0DFF9AB0}" srcOrd="0" destOrd="0" presId="urn:microsoft.com/office/officeart/2008/layout/HorizontalMultiLevelHierarchy"/>
    <dgm:cxn modelId="{AE18FCC2-864C-4B4D-8A20-E2F53D37DD46}" type="presOf" srcId="{555C80AF-8076-A240-8FD8-82B40586C7B4}" destId="{54388582-EDA7-CA42-9C65-31767D1D01E7}" srcOrd="1" destOrd="0" presId="urn:microsoft.com/office/officeart/2008/layout/HorizontalMultiLevelHierarchy"/>
    <dgm:cxn modelId="{D7BD54D3-2AD0-2440-AF73-C1DE08BF9CEF}" type="presOf" srcId="{A1AE7A0E-9D38-ED48-949C-E087F2D307B1}" destId="{97668E38-CBC6-D846-B07B-281B19F86AFE}" srcOrd="0" destOrd="0" presId="urn:microsoft.com/office/officeart/2008/layout/HorizontalMultiLevelHierarchy"/>
    <dgm:cxn modelId="{582B97D7-C050-D145-AFA6-14A2D4E739C6}" type="presOf" srcId="{443939B4-3A12-6047-9C82-64EF374445F6}" destId="{D5A029D3-0223-E641-A69D-6CB08C3F48D8}" srcOrd="1" destOrd="0" presId="urn:microsoft.com/office/officeart/2008/layout/HorizontalMultiLevelHierarchy"/>
    <dgm:cxn modelId="{1DBDB0E2-575D-954A-A631-A1BA7CF4C282}" type="presOf" srcId="{BEB1F7D9-371D-A64D-A198-52399CCD5AC2}" destId="{5C68932E-D24E-CC4F-9666-8F0F98202050}" srcOrd="0" destOrd="0" presId="urn:microsoft.com/office/officeart/2008/layout/HorizontalMultiLevelHierarchy"/>
    <dgm:cxn modelId="{2F7F4EE7-F651-D749-B44B-693A353C2DF9}" type="presOf" srcId="{33F561C0-C13C-1640-B34F-0D4E65FD5DCE}" destId="{84C8DC2D-9338-E44E-8497-9FFEE27F7F9B}" srcOrd="1" destOrd="0" presId="urn:microsoft.com/office/officeart/2008/layout/HorizontalMultiLevelHierarchy"/>
    <dgm:cxn modelId="{A5F231E8-376A-9D46-B4C9-1F3DE3E459B3}" type="presOf" srcId="{BEB1F7D9-371D-A64D-A198-52399CCD5AC2}" destId="{83127CED-7954-B742-A9CA-496313B0DA08}" srcOrd="1" destOrd="0" presId="urn:microsoft.com/office/officeart/2008/layout/HorizontalMultiLevelHierarchy"/>
    <dgm:cxn modelId="{34D407B1-BFBC-A04C-8F00-98A04A62D1A7}" type="presParOf" srcId="{97668E38-CBC6-D846-B07B-281B19F86AFE}" destId="{6C80D36D-64F2-AE40-9824-F944B510FFB9}" srcOrd="0" destOrd="0" presId="urn:microsoft.com/office/officeart/2008/layout/HorizontalMultiLevelHierarchy"/>
    <dgm:cxn modelId="{A052E7B9-40F4-6846-9A5A-AF2A9C1FBD22}" type="presParOf" srcId="{6C80D36D-64F2-AE40-9824-F944B510FFB9}" destId="{7C7496A0-EDA8-F749-A902-E7F7D4F21239}" srcOrd="0" destOrd="0" presId="urn:microsoft.com/office/officeart/2008/layout/HorizontalMultiLevelHierarchy"/>
    <dgm:cxn modelId="{E3632176-B9AB-504F-AEAC-5E2B9A15D1D3}" type="presParOf" srcId="{6C80D36D-64F2-AE40-9824-F944B510FFB9}" destId="{47A0D715-DC00-084E-8E7F-B0B407777DD3}" srcOrd="1" destOrd="0" presId="urn:microsoft.com/office/officeart/2008/layout/HorizontalMultiLevelHierarchy"/>
    <dgm:cxn modelId="{51B82E2A-2178-4946-B2E4-03AAB9F2656A}" type="presParOf" srcId="{47A0D715-DC00-084E-8E7F-B0B407777DD3}" destId="{5C68932E-D24E-CC4F-9666-8F0F98202050}" srcOrd="0" destOrd="0" presId="urn:microsoft.com/office/officeart/2008/layout/HorizontalMultiLevelHierarchy"/>
    <dgm:cxn modelId="{436A9559-F585-F447-9441-997BBB944060}" type="presParOf" srcId="{5C68932E-D24E-CC4F-9666-8F0F98202050}" destId="{83127CED-7954-B742-A9CA-496313B0DA08}" srcOrd="0" destOrd="0" presId="urn:microsoft.com/office/officeart/2008/layout/HorizontalMultiLevelHierarchy"/>
    <dgm:cxn modelId="{B61D2615-13A0-5F42-8188-9167C734DBA6}" type="presParOf" srcId="{47A0D715-DC00-084E-8E7F-B0B407777DD3}" destId="{6E7FEC93-77C3-7843-BB59-870F65470D6E}" srcOrd="1" destOrd="0" presId="urn:microsoft.com/office/officeart/2008/layout/HorizontalMultiLevelHierarchy"/>
    <dgm:cxn modelId="{0051301A-8A9F-EC46-AFA6-DA72C2DD2D0B}" type="presParOf" srcId="{6E7FEC93-77C3-7843-BB59-870F65470D6E}" destId="{604F1347-2928-954E-9AE8-E2DB1511B401}" srcOrd="0" destOrd="0" presId="urn:microsoft.com/office/officeart/2008/layout/HorizontalMultiLevelHierarchy"/>
    <dgm:cxn modelId="{664A2B94-8A20-ED4E-8E9B-BF31F8A43C30}" type="presParOf" srcId="{6E7FEC93-77C3-7843-BB59-870F65470D6E}" destId="{00D8000A-9EF0-EF4D-BD9F-CD3148688755}" srcOrd="1" destOrd="0" presId="urn:microsoft.com/office/officeart/2008/layout/HorizontalMultiLevelHierarchy"/>
    <dgm:cxn modelId="{C80A9F26-606C-8F46-8E03-E2A3578F6BD4}" type="presParOf" srcId="{47A0D715-DC00-084E-8E7F-B0B407777DD3}" destId="{D9080451-22FF-4445-9E65-EC53BC9BF744}" srcOrd="2" destOrd="0" presId="urn:microsoft.com/office/officeart/2008/layout/HorizontalMultiLevelHierarchy"/>
    <dgm:cxn modelId="{963CB488-D6B9-5A48-B39E-33A2243E6E07}" type="presParOf" srcId="{D9080451-22FF-4445-9E65-EC53BC9BF744}" destId="{F7D66459-45A0-6C42-8C25-B2E44664DA4F}" srcOrd="0" destOrd="0" presId="urn:microsoft.com/office/officeart/2008/layout/HorizontalMultiLevelHierarchy"/>
    <dgm:cxn modelId="{14108AC2-D884-2442-B09B-890C99C2478E}" type="presParOf" srcId="{47A0D715-DC00-084E-8E7F-B0B407777DD3}" destId="{D2490369-361F-544F-B4C8-207FFCF0A95C}" srcOrd="3" destOrd="0" presId="urn:microsoft.com/office/officeart/2008/layout/HorizontalMultiLevelHierarchy"/>
    <dgm:cxn modelId="{29C84566-DA6A-E74E-8253-3666C1EA4094}" type="presParOf" srcId="{D2490369-361F-544F-B4C8-207FFCF0A95C}" destId="{04423E6F-5F93-B149-B2FB-2BA6F8B879DD}" srcOrd="0" destOrd="0" presId="urn:microsoft.com/office/officeart/2008/layout/HorizontalMultiLevelHierarchy"/>
    <dgm:cxn modelId="{99CDC5F8-D8DF-C044-ABF5-972DCE30C2CE}" type="presParOf" srcId="{D2490369-361F-544F-B4C8-207FFCF0A95C}" destId="{4E1E5588-D36B-554B-A8E8-77EF8864733B}" srcOrd="1" destOrd="0" presId="urn:microsoft.com/office/officeart/2008/layout/HorizontalMultiLevelHierarchy"/>
    <dgm:cxn modelId="{15A8D618-0FA2-6148-9716-DF90A9B21BDA}" type="presParOf" srcId="{47A0D715-DC00-084E-8E7F-B0B407777DD3}" destId="{FDB0642B-4F5D-704D-8552-02BB0DFF9AB0}" srcOrd="4" destOrd="0" presId="urn:microsoft.com/office/officeart/2008/layout/HorizontalMultiLevelHierarchy"/>
    <dgm:cxn modelId="{FA1FEF03-3B45-3749-A9CF-6F01BC80EF5F}" type="presParOf" srcId="{FDB0642B-4F5D-704D-8552-02BB0DFF9AB0}" destId="{84C8DC2D-9338-E44E-8497-9FFEE27F7F9B}" srcOrd="0" destOrd="0" presId="urn:microsoft.com/office/officeart/2008/layout/HorizontalMultiLevelHierarchy"/>
    <dgm:cxn modelId="{4FC5A742-FE97-7F4B-A885-35FDDB5D85BF}" type="presParOf" srcId="{47A0D715-DC00-084E-8E7F-B0B407777DD3}" destId="{164E9C4E-22C1-D547-8F90-34F101790230}" srcOrd="5" destOrd="0" presId="urn:microsoft.com/office/officeart/2008/layout/HorizontalMultiLevelHierarchy"/>
    <dgm:cxn modelId="{318C6A27-5F89-054A-A468-77B46D5BCA73}" type="presParOf" srcId="{164E9C4E-22C1-D547-8F90-34F101790230}" destId="{2048A2D5-AD68-424B-B19F-B854E2012411}" srcOrd="0" destOrd="0" presId="urn:microsoft.com/office/officeart/2008/layout/HorizontalMultiLevelHierarchy"/>
    <dgm:cxn modelId="{8C8B5C3A-37ED-2D44-B71E-166BE3E50482}" type="presParOf" srcId="{164E9C4E-22C1-D547-8F90-34F101790230}" destId="{93217A5C-3013-B44C-91DE-812F4C8A7E16}" srcOrd="1" destOrd="0" presId="urn:microsoft.com/office/officeart/2008/layout/HorizontalMultiLevelHierarchy"/>
    <dgm:cxn modelId="{5BDF3D94-A74E-1A49-AFE5-F0BF25857A64}" type="presParOf" srcId="{47A0D715-DC00-084E-8E7F-B0B407777DD3}" destId="{F864E3F1-CEA2-4846-8BB3-3848C0B17CFE}" srcOrd="6" destOrd="0" presId="urn:microsoft.com/office/officeart/2008/layout/HorizontalMultiLevelHierarchy"/>
    <dgm:cxn modelId="{97E1E2A9-986B-6341-86D1-3CE5CAFF229C}" type="presParOf" srcId="{F864E3F1-CEA2-4846-8BB3-3848C0B17CFE}" destId="{E87DF62B-D99C-2943-A794-4E7FEF3E658C}" srcOrd="0" destOrd="0" presId="urn:microsoft.com/office/officeart/2008/layout/HorizontalMultiLevelHierarchy"/>
    <dgm:cxn modelId="{76E2CD2D-F0BC-BC44-A4E9-D965EABCE082}" type="presParOf" srcId="{47A0D715-DC00-084E-8E7F-B0B407777DD3}" destId="{4D18DECE-5A64-294C-818A-CF932EC7D929}" srcOrd="7" destOrd="0" presId="urn:microsoft.com/office/officeart/2008/layout/HorizontalMultiLevelHierarchy"/>
    <dgm:cxn modelId="{B1C6A0B8-261B-104F-BE1C-C8D49AC89F59}" type="presParOf" srcId="{4D18DECE-5A64-294C-818A-CF932EC7D929}" destId="{551B2E66-A634-E745-9B7F-6036A914252A}" srcOrd="0" destOrd="0" presId="urn:microsoft.com/office/officeart/2008/layout/HorizontalMultiLevelHierarchy"/>
    <dgm:cxn modelId="{A7F4C02E-D4E9-D344-8A01-59AB5339286E}" type="presParOf" srcId="{4D18DECE-5A64-294C-818A-CF932EC7D929}" destId="{869750D8-50C6-7141-9215-84607CA5BCAA}" srcOrd="1" destOrd="0" presId="urn:microsoft.com/office/officeart/2008/layout/HorizontalMultiLevelHierarchy"/>
    <dgm:cxn modelId="{4029649C-A3E1-E344-A133-F4FE19F9F556}" type="presParOf" srcId="{47A0D715-DC00-084E-8E7F-B0B407777DD3}" destId="{E2FED0F6-261E-474B-A4DC-6475383EE287}" srcOrd="8" destOrd="0" presId="urn:microsoft.com/office/officeart/2008/layout/HorizontalMultiLevelHierarchy"/>
    <dgm:cxn modelId="{FBC90EE3-6198-9144-8698-E57616A32A06}" type="presParOf" srcId="{E2FED0F6-261E-474B-A4DC-6475383EE287}" destId="{54388582-EDA7-CA42-9C65-31767D1D01E7}" srcOrd="0" destOrd="0" presId="urn:microsoft.com/office/officeart/2008/layout/HorizontalMultiLevelHierarchy"/>
    <dgm:cxn modelId="{F0CBCC1C-0F0E-5840-9784-5DF9D9309658}" type="presParOf" srcId="{47A0D715-DC00-084E-8E7F-B0B407777DD3}" destId="{77110E07-3A92-4A4B-B949-0242B8577AC9}" srcOrd="9" destOrd="0" presId="urn:microsoft.com/office/officeart/2008/layout/HorizontalMultiLevelHierarchy"/>
    <dgm:cxn modelId="{85A5337A-5035-4B46-B534-836205E3B3E2}" type="presParOf" srcId="{77110E07-3A92-4A4B-B949-0242B8577AC9}" destId="{82304F43-44C1-D043-A31C-2CBED422034C}" srcOrd="0" destOrd="0" presId="urn:microsoft.com/office/officeart/2008/layout/HorizontalMultiLevelHierarchy"/>
    <dgm:cxn modelId="{3B3864C8-414B-B84A-97A7-13A155FF2673}" type="presParOf" srcId="{77110E07-3A92-4A4B-B949-0242B8577AC9}" destId="{F6D2B63A-82BB-7A47-9407-A3FF82220BBC}" srcOrd="1" destOrd="0" presId="urn:microsoft.com/office/officeart/2008/layout/HorizontalMultiLevelHierarchy"/>
    <dgm:cxn modelId="{9A3BA2E8-383B-4747-A412-DD50B874A39E}" type="presParOf" srcId="{47A0D715-DC00-084E-8E7F-B0B407777DD3}" destId="{82FB102C-8756-8049-AEA0-F176C170A95E}" srcOrd="10" destOrd="0" presId="urn:microsoft.com/office/officeart/2008/layout/HorizontalMultiLevelHierarchy"/>
    <dgm:cxn modelId="{974AFD22-425E-CA4A-859D-A2ED6E286706}" type="presParOf" srcId="{82FB102C-8756-8049-AEA0-F176C170A95E}" destId="{D5A029D3-0223-E641-A69D-6CB08C3F48D8}" srcOrd="0" destOrd="0" presId="urn:microsoft.com/office/officeart/2008/layout/HorizontalMultiLevelHierarchy"/>
    <dgm:cxn modelId="{4CE20422-E1E4-3845-83E6-C520B4FCDA6E}" type="presParOf" srcId="{47A0D715-DC00-084E-8E7F-B0B407777DD3}" destId="{2F1B5801-27A0-D44A-B655-5EAC2F9CE12E}" srcOrd="11" destOrd="0" presId="urn:microsoft.com/office/officeart/2008/layout/HorizontalMultiLevelHierarchy"/>
    <dgm:cxn modelId="{AB8684AB-8480-4141-AA67-50722A0161E3}" type="presParOf" srcId="{2F1B5801-27A0-D44A-B655-5EAC2F9CE12E}" destId="{01ECF8A8-FCEE-CE4B-83D4-3F7F9046A1F9}" srcOrd="0" destOrd="0" presId="urn:microsoft.com/office/officeart/2008/layout/HorizontalMultiLevelHierarchy"/>
    <dgm:cxn modelId="{5D5CC141-0EA9-E849-94D8-35EF3ECBC614}" type="presParOf" srcId="{2F1B5801-27A0-D44A-B655-5EAC2F9CE12E}" destId="{45976053-95E1-B54B-A951-F8CDE377CD6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40C8E-4908-3342-9EDB-7371998657E4}" type="doc">
      <dgm:prSet loTypeId="urn:microsoft.com/office/officeart/2008/layout/BendingPictureBlock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3D7A7A-2DA9-B942-938F-F7BE50E095CA}">
      <dgm:prSet custT="1"/>
      <dgm:spPr>
        <a:solidFill>
          <a:srgbClr val="B4C7E7"/>
        </a:solidFill>
        <a:ln>
          <a:solidFill>
            <a:srgbClr val="B4C7E7"/>
          </a:solidFill>
        </a:ln>
      </dgm:spPr>
      <dgm:t>
        <a:bodyPr/>
        <a:lstStyle/>
        <a:p>
          <a:r>
            <a:rPr lang="en-US" sz="1600" dirty="0">
              <a:solidFill>
                <a:srgbClr val="002061"/>
              </a:solidFill>
            </a:rPr>
            <a:t>Software Must Be Installable with </a:t>
          </a:r>
          <a:r>
            <a:rPr lang="en-US" sz="1400" dirty="0">
              <a:solidFill>
                <a:srgbClr val="002061"/>
              </a:solidFill>
              <a:latin typeface="Andale Mono" panose="020B0509000000000004" pitchFamily="49" charset="0"/>
            </a:rPr>
            <a:t>python</a:t>
          </a:r>
          <a:r>
            <a:rPr lang="en-US" sz="1600" dirty="0">
              <a:solidFill>
                <a:srgbClr val="002061"/>
              </a:solidFill>
              <a:latin typeface="Andale Mono" panose="020B0509000000000004" pitchFamily="49" charset="0"/>
            </a:rPr>
            <a:t> </a:t>
          </a:r>
          <a:r>
            <a:rPr lang="en-US" sz="1400" dirty="0" err="1">
              <a:solidFill>
                <a:srgbClr val="002061"/>
              </a:solidFill>
              <a:latin typeface="Andale Mono" panose="020B0509000000000004" pitchFamily="49" charset="0"/>
            </a:rPr>
            <a:t>setup.py</a:t>
          </a:r>
          <a:r>
            <a:rPr lang="en-US" sz="1400" dirty="0">
              <a:solidFill>
                <a:srgbClr val="002061"/>
              </a:solidFill>
              <a:latin typeface="Andale Mono" panose="020B0509000000000004" pitchFamily="49" charset="0"/>
            </a:rPr>
            <a:t> install</a:t>
          </a:r>
          <a:endParaRPr lang="en-US" sz="1600" dirty="0">
            <a:solidFill>
              <a:srgbClr val="002061"/>
            </a:solidFill>
            <a:latin typeface="Andale Mono" panose="020B0509000000000004" pitchFamily="49" charset="0"/>
          </a:endParaRPr>
        </a:p>
      </dgm:t>
    </dgm:pt>
    <dgm:pt modelId="{405CEF70-9805-0C43-8094-C7E7B5DE2E68}" type="parTrans" cxnId="{F903067B-D83E-8E40-826C-C5F73AD26B23}">
      <dgm:prSet/>
      <dgm:spPr/>
      <dgm:t>
        <a:bodyPr/>
        <a:lstStyle/>
        <a:p>
          <a:endParaRPr lang="en-US"/>
        </a:p>
      </dgm:t>
    </dgm:pt>
    <dgm:pt modelId="{EA67D6CE-C2E3-E141-B415-424852D58F4D}" type="sibTrans" cxnId="{F903067B-D83E-8E40-826C-C5F73AD26B23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1363959E-E234-5D4D-9DF0-7D02F456E54A}">
      <dgm:prSet custT="1"/>
      <dgm:spPr>
        <a:solidFill>
          <a:srgbClr val="B4C7E7"/>
        </a:solidFill>
        <a:ln>
          <a:solidFill>
            <a:srgbClr val="B4C7E7"/>
          </a:solidFill>
        </a:ln>
      </dgm:spPr>
      <dgm:t>
        <a:bodyPr/>
        <a:lstStyle/>
        <a:p>
          <a:r>
            <a:rPr lang="en-US" sz="1600" dirty="0">
              <a:solidFill>
                <a:srgbClr val="002061"/>
              </a:solidFill>
            </a:rPr>
            <a:t>Software Must Be Available with </a:t>
          </a:r>
          <a:r>
            <a:rPr lang="en-US" sz="1400" dirty="0" err="1">
              <a:solidFill>
                <a:srgbClr val="002061"/>
              </a:solidFill>
              <a:latin typeface="Andale Mono" panose="020B0509000000000004" pitchFamily="49" charset="0"/>
            </a:rPr>
            <a:t>conda</a:t>
          </a:r>
          <a:r>
            <a:rPr lang="en-US" sz="1600" dirty="0">
              <a:solidFill>
                <a:srgbClr val="002061"/>
              </a:solidFill>
            </a:rPr>
            <a:t> or </a:t>
          </a:r>
          <a:r>
            <a:rPr lang="en-US" sz="1400" dirty="0">
              <a:solidFill>
                <a:srgbClr val="002061"/>
              </a:solidFill>
              <a:latin typeface="Andale Mono" panose="020B0509000000000004" pitchFamily="49" charset="0"/>
            </a:rPr>
            <a:t>pip</a:t>
          </a:r>
          <a:endParaRPr lang="en-US" sz="1600" dirty="0">
            <a:solidFill>
              <a:srgbClr val="002061"/>
            </a:solidFill>
            <a:latin typeface="Andale Mono" panose="020B0509000000000004" pitchFamily="49" charset="0"/>
          </a:endParaRPr>
        </a:p>
      </dgm:t>
    </dgm:pt>
    <dgm:pt modelId="{AFD469CA-2F06-354F-9529-08DE209D9455}" type="parTrans" cxnId="{D2649208-CC68-984A-926F-A5DAF9D88ECC}">
      <dgm:prSet/>
      <dgm:spPr/>
      <dgm:t>
        <a:bodyPr/>
        <a:lstStyle/>
        <a:p>
          <a:endParaRPr lang="en-US"/>
        </a:p>
      </dgm:t>
    </dgm:pt>
    <dgm:pt modelId="{99E1FED5-8F57-4B46-96F8-7D0E2A89C248}" type="sibTrans" cxnId="{D2649208-CC68-984A-926F-A5DAF9D88ECC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4891238C-1FC1-B644-8109-9B975085F02E}">
      <dgm:prSet custT="1"/>
      <dgm:spPr>
        <a:solidFill>
          <a:srgbClr val="B4C7E7"/>
        </a:solidFill>
        <a:ln>
          <a:solidFill>
            <a:srgbClr val="B4C7E7"/>
          </a:solidFill>
        </a:ln>
      </dgm:spPr>
      <dgm:t>
        <a:bodyPr/>
        <a:lstStyle/>
        <a:p>
          <a:r>
            <a:rPr lang="en-US" sz="1550" dirty="0">
              <a:solidFill>
                <a:srgbClr val="002061"/>
              </a:solidFill>
            </a:rPr>
            <a:t>Software Must Have Installation and Usage Documentation</a:t>
          </a:r>
        </a:p>
      </dgm:t>
    </dgm:pt>
    <dgm:pt modelId="{F0A55C27-5B06-E84C-8AC1-C4FEF727F0E3}" type="parTrans" cxnId="{0D699EB2-0A5F-D843-B643-DD35D85AE759}">
      <dgm:prSet/>
      <dgm:spPr/>
      <dgm:t>
        <a:bodyPr/>
        <a:lstStyle/>
        <a:p>
          <a:endParaRPr lang="en-US"/>
        </a:p>
      </dgm:t>
    </dgm:pt>
    <dgm:pt modelId="{F9E82F3C-B59B-174B-A6EA-0922D751E1F6}" type="sibTrans" cxnId="{0D699EB2-0A5F-D843-B643-DD35D85AE759}">
      <dgm:prSet/>
      <dgm:spPr/>
      <dgm:t>
        <a:bodyPr/>
        <a:lstStyle/>
        <a:p>
          <a:endParaRPr lang="en-US"/>
        </a:p>
      </dgm:t>
    </dgm:pt>
    <dgm:pt modelId="{B309E0D3-C9B2-3F48-BE95-C6F71471B913}">
      <dgm:prSet custT="1"/>
      <dgm:spPr>
        <a:solidFill>
          <a:srgbClr val="B4C7E7"/>
        </a:solidFill>
        <a:ln>
          <a:solidFill>
            <a:srgbClr val="B4C7E7"/>
          </a:solidFill>
        </a:ln>
      </dgm:spPr>
      <dgm:t>
        <a:bodyPr/>
        <a:lstStyle/>
        <a:p>
          <a:r>
            <a:rPr lang="en-US" sz="1600" dirty="0">
              <a:solidFill>
                <a:srgbClr val="002061"/>
              </a:solidFill>
            </a:rPr>
            <a:t>Software Must Have a Recorded Environment</a:t>
          </a:r>
        </a:p>
      </dgm:t>
    </dgm:pt>
    <dgm:pt modelId="{295EE00C-E524-FD4C-AC61-1FA6B10574C9}" type="sibTrans" cxnId="{A03DAB49-F916-7F4D-89D8-AFEB5C38A5CE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0CFF9DB-39F4-9042-AC8F-B018B6D4DD7E}" type="parTrans" cxnId="{A03DAB49-F916-7F4D-89D8-AFEB5C38A5CE}">
      <dgm:prSet/>
      <dgm:spPr/>
      <dgm:t>
        <a:bodyPr/>
        <a:lstStyle/>
        <a:p>
          <a:endParaRPr lang="en-US"/>
        </a:p>
      </dgm:t>
    </dgm:pt>
    <dgm:pt modelId="{55248349-2D88-1849-946E-A7490E4D8B3C}">
      <dgm:prSet custT="1"/>
      <dgm:spPr>
        <a:solidFill>
          <a:srgbClr val="B4C7E8"/>
        </a:solidFill>
        <a:ln>
          <a:noFill/>
        </a:ln>
      </dgm:spPr>
      <dgm:t>
        <a:bodyPr/>
        <a:lstStyle/>
        <a:p>
          <a:r>
            <a:rPr lang="en-US" sz="1600" dirty="0">
              <a:ln>
                <a:noFill/>
              </a:ln>
              <a:solidFill>
                <a:srgbClr val="001F61"/>
              </a:solidFill>
            </a:rPr>
            <a:t>Software must be versioned</a:t>
          </a:r>
        </a:p>
      </dgm:t>
    </dgm:pt>
    <dgm:pt modelId="{F20A0EA8-E73B-7644-AAA3-57CEE22DDD1E}" type="parTrans" cxnId="{7A3E4206-5063-9F4E-B2CB-17CD2E758F75}">
      <dgm:prSet/>
      <dgm:spPr/>
      <dgm:t>
        <a:bodyPr/>
        <a:lstStyle/>
        <a:p>
          <a:endParaRPr lang="en-US"/>
        </a:p>
      </dgm:t>
    </dgm:pt>
    <dgm:pt modelId="{3857CCAC-A192-2B4C-808E-27F108CACB8E}" type="sibTrans" cxnId="{7A3E4206-5063-9F4E-B2CB-17CD2E758F75}">
      <dgm:prSet/>
      <dgm:spPr/>
      <dgm:t>
        <a:bodyPr/>
        <a:lstStyle/>
        <a:p>
          <a:endParaRPr lang="en-US"/>
        </a:p>
      </dgm:t>
    </dgm:pt>
    <dgm:pt modelId="{1D2164FD-DD20-E34C-BBDA-B3BF35D29FDB}" type="pres">
      <dgm:prSet presAssocID="{4C340C8E-4908-3342-9EDB-7371998657E4}" presName="Name0" presStyleCnt="0">
        <dgm:presLayoutVars>
          <dgm:dir/>
          <dgm:resizeHandles/>
        </dgm:presLayoutVars>
      </dgm:prSet>
      <dgm:spPr/>
    </dgm:pt>
    <dgm:pt modelId="{CD8DBB9B-409A-DD49-B696-A59694B5A796}" type="pres">
      <dgm:prSet presAssocID="{0D3D7A7A-2DA9-B942-938F-F7BE50E095CA}" presName="composite" presStyleCnt="0"/>
      <dgm:spPr/>
    </dgm:pt>
    <dgm:pt modelId="{F6A90844-EDCE-C643-9E0D-2A9B5ADBCD03}" type="pres">
      <dgm:prSet presAssocID="{0D3D7A7A-2DA9-B942-938F-F7BE50E095CA}" presName="rect1" presStyleLbl="bgImgPlace1" presStyleIdx="0" presStyleCnt="5" custScaleX="155042" custScaleY="122516"/>
      <dgm:spPr>
        <a:noFill/>
        <a:ln w="38100">
          <a:solidFill>
            <a:srgbClr val="B4C7E7"/>
          </a:solidFill>
        </a:ln>
      </dgm:spPr>
    </dgm:pt>
    <dgm:pt modelId="{06450976-C737-3746-908C-3156D5DF975B}" type="pres">
      <dgm:prSet presAssocID="{0D3D7A7A-2DA9-B942-938F-F7BE50E095CA}" presName="rect2" presStyleLbl="node1" presStyleIdx="0" presStyleCnt="5" custScaleX="146007" custScaleY="128746">
        <dgm:presLayoutVars>
          <dgm:bulletEnabled val="1"/>
        </dgm:presLayoutVars>
      </dgm:prSet>
      <dgm:spPr/>
    </dgm:pt>
    <dgm:pt modelId="{1EC5A26E-BA62-B14E-B448-E4AC15773531}" type="pres">
      <dgm:prSet presAssocID="{EA67D6CE-C2E3-E141-B415-424852D58F4D}" presName="sibTrans" presStyleCnt="0"/>
      <dgm:spPr/>
    </dgm:pt>
    <dgm:pt modelId="{8CAEA16A-621E-284E-8D36-951ABC74977B}" type="pres">
      <dgm:prSet presAssocID="{1363959E-E234-5D4D-9DF0-7D02F456E54A}" presName="composite" presStyleCnt="0"/>
      <dgm:spPr/>
    </dgm:pt>
    <dgm:pt modelId="{688E1AAE-F186-1B4C-A2DC-1787F2487FB5}" type="pres">
      <dgm:prSet presAssocID="{1363959E-E234-5D4D-9DF0-7D02F456E54A}" presName="rect1" presStyleLbl="bgImgPlace1" presStyleIdx="1" presStyleCnt="5" custScaleX="155042" custScaleY="122516"/>
      <dgm:spPr>
        <a:noFill/>
        <a:ln w="38100">
          <a:solidFill>
            <a:srgbClr val="B4C7E7"/>
          </a:solidFill>
        </a:ln>
      </dgm:spPr>
    </dgm:pt>
    <dgm:pt modelId="{792C3E8A-4C5A-E542-AC4F-FD9018706615}" type="pres">
      <dgm:prSet presAssocID="{1363959E-E234-5D4D-9DF0-7D02F456E54A}" presName="rect2" presStyleLbl="node1" presStyleIdx="1" presStyleCnt="5" custScaleX="146007" custScaleY="128746">
        <dgm:presLayoutVars>
          <dgm:bulletEnabled val="1"/>
        </dgm:presLayoutVars>
      </dgm:prSet>
      <dgm:spPr/>
    </dgm:pt>
    <dgm:pt modelId="{08D9048F-2A2D-E149-AEB7-1F468A16CB97}" type="pres">
      <dgm:prSet presAssocID="{99E1FED5-8F57-4B46-96F8-7D0E2A89C248}" presName="sibTrans" presStyleCnt="0"/>
      <dgm:spPr/>
    </dgm:pt>
    <dgm:pt modelId="{60AEB326-603B-1040-B37A-B5BB0914AF26}" type="pres">
      <dgm:prSet presAssocID="{55248349-2D88-1849-946E-A7490E4D8B3C}" presName="composite" presStyleCnt="0"/>
      <dgm:spPr/>
    </dgm:pt>
    <dgm:pt modelId="{4BF4163C-584A-2944-A815-706A8039130B}" type="pres">
      <dgm:prSet presAssocID="{55248349-2D88-1849-946E-A7490E4D8B3C}" presName="rect1" presStyleLbl="bgImgPlace1" presStyleIdx="2" presStyleCnt="5" custScaleX="155082" custScaleY="122516"/>
      <dgm:spPr>
        <a:noFill/>
        <a:ln w="38100">
          <a:solidFill>
            <a:srgbClr val="B4C7E8"/>
          </a:solidFill>
        </a:ln>
      </dgm:spPr>
    </dgm:pt>
    <dgm:pt modelId="{4DD4DE9D-B7CD-1244-9CBA-6B365B263B55}" type="pres">
      <dgm:prSet presAssocID="{55248349-2D88-1849-946E-A7490E4D8B3C}" presName="rect2" presStyleLbl="node1" presStyleIdx="2" presStyleCnt="5" custScaleX="145871" custScaleY="128804">
        <dgm:presLayoutVars>
          <dgm:bulletEnabled val="1"/>
        </dgm:presLayoutVars>
      </dgm:prSet>
      <dgm:spPr/>
    </dgm:pt>
    <dgm:pt modelId="{681DA1C1-DE3D-6244-A0D1-3707DA37F723}" type="pres">
      <dgm:prSet presAssocID="{3857CCAC-A192-2B4C-808E-27F108CACB8E}" presName="sibTrans" presStyleCnt="0"/>
      <dgm:spPr/>
    </dgm:pt>
    <dgm:pt modelId="{64C509B0-66B3-BC49-93DF-3F94DBA8FB2B}" type="pres">
      <dgm:prSet presAssocID="{4891238C-1FC1-B644-8109-9B975085F02E}" presName="composite" presStyleCnt="0"/>
      <dgm:spPr/>
    </dgm:pt>
    <dgm:pt modelId="{ED8E23AB-73CC-F643-88CA-A1A8F8D82D57}" type="pres">
      <dgm:prSet presAssocID="{4891238C-1FC1-B644-8109-9B975085F02E}" presName="rect1" presStyleLbl="bgImgPlace1" presStyleIdx="3" presStyleCnt="5" custScaleX="155042" custScaleY="122516"/>
      <dgm:spPr>
        <a:noFill/>
        <a:ln w="38100">
          <a:solidFill>
            <a:srgbClr val="B4C7E7"/>
          </a:solidFill>
        </a:ln>
      </dgm:spPr>
    </dgm:pt>
    <dgm:pt modelId="{BD366205-15C6-E84F-8582-13337D3C6D62}" type="pres">
      <dgm:prSet presAssocID="{4891238C-1FC1-B644-8109-9B975085F02E}" presName="rect2" presStyleLbl="node1" presStyleIdx="3" presStyleCnt="5" custScaleX="146007" custScaleY="128746">
        <dgm:presLayoutVars>
          <dgm:bulletEnabled val="1"/>
        </dgm:presLayoutVars>
      </dgm:prSet>
      <dgm:spPr/>
    </dgm:pt>
    <dgm:pt modelId="{2DE2736C-096D-884D-8B1A-1898A16577CA}" type="pres">
      <dgm:prSet presAssocID="{F9E82F3C-B59B-174B-A6EA-0922D751E1F6}" presName="sibTrans" presStyleCnt="0"/>
      <dgm:spPr/>
    </dgm:pt>
    <dgm:pt modelId="{1AF85750-64F0-F74D-8489-52B8FBF289EB}" type="pres">
      <dgm:prSet presAssocID="{B309E0D3-C9B2-3F48-BE95-C6F71471B913}" presName="composite" presStyleCnt="0"/>
      <dgm:spPr/>
    </dgm:pt>
    <dgm:pt modelId="{A9ED062A-73EB-D646-9CBC-82C3E01D0EE2}" type="pres">
      <dgm:prSet presAssocID="{B309E0D3-C9B2-3F48-BE95-C6F71471B913}" presName="rect1" presStyleLbl="bgImgPlace1" presStyleIdx="4" presStyleCnt="5" custScaleX="155042" custScaleY="122516"/>
      <dgm:spPr>
        <a:noFill/>
        <a:ln w="38100">
          <a:solidFill>
            <a:srgbClr val="B4C7E7"/>
          </a:solidFill>
        </a:ln>
      </dgm:spPr>
    </dgm:pt>
    <dgm:pt modelId="{9BDE5CB2-0632-374E-A6B1-6C0D30C3963E}" type="pres">
      <dgm:prSet presAssocID="{B309E0D3-C9B2-3F48-BE95-C6F71471B913}" presName="rect2" presStyleLbl="node1" presStyleIdx="4" presStyleCnt="5" custScaleX="146007" custScaleY="128746">
        <dgm:presLayoutVars>
          <dgm:bulletEnabled val="1"/>
        </dgm:presLayoutVars>
      </dgm:prSet>
      <dgm:spPr/>
    </dgm:pt>
  </dgm:ptLst>
  <dgm:cxnLst>
    <dgm:cxn modelId="{7A3E4206-5063-9F4E-B2CB-17CD2E758F75}" srcId="{4C340C8E-4908-3342-9EDB-7371998657E4}" destId="{55248349-2D88-1849-946E-A7490E4D8B3C}" srcOrd="2" destOrd="0" parTransId="{F20A0EA8-E73B-7644-AAA3-57CEE22DDD1E}" sibTransId="{3857CCAC-A192-2B4C-808E-27F108CACB8E}"/>
    <dgm:cxn modelId="{D2649208-CC68-984A-926F-A5DAF9D88ECC}" srcId="{4C340C8E-4908-3342-9EDB-7371998657E4}" destId="{1363959E-E234-5D4D-9DF0-7D02F456E54A}" srcOrd="1" destOrd="0" parTransId="{AFD469CA-2F06-354F-9529-08DE209D9455}" sibTransId="{99E1FED5-8F57-4B46-96F8-7D0E2A89C248}"/>
    <dgm:cxn modelId="{2E2B2E20-CA5E-9148-AE2F-4E7BD2F917F8}" type="presOf" srcId="{1363959E-E234-5D4D-9DF0-7D02F456E54A}" destId="{792C3E8A-4C5A-E542-AC4F-FD9018706615}" srcOrd="0" destOrd="0" presId="urn:microsoft.com/office/officeart/2008/layout/BendingPictureBlocks"/>
    <dgm:cxn modelId="{B1D99A28-6257-FD44-BBCD-51F3110C97B3}" type="presOf" srcId="{0D3D7A7A-2DA9-B942-938F-F7BE50E095CA}" destId="{06450976-C737-3746-908C-3156D5DF975B}" srcOrd="0" destOrd="0" presId="urn:microsoft.com/office/officeart/2008/layout/BendingPictureBlocks"/>
    <dgm:cxn modelId="{A03DAB49-F916-7F4D-89D8-AFEB5C38A5CE}" srcId="{4C340C8E-4908-3342-9EDB-7371998657E4}" destId="{B309E0D3-C9B2-3F48-BE95-C6F71471B913}" srcOrd="4" destOrd="0" parTransId="{30CFF9DB-39F4-9042-AC8F-B018B6D4DD7E}" sibTransId="{295EE00C-E524-FD4C-AC61-1FA6B10574C9}"/>
    <dgm:cxn modelId="{BDE7C74E-53FB-C244-8307-2929D3585B0D}" type="presOf" srcId="{55248349-2D88-1849-946E-A7490E4D8B3C}" destId="{4DD4DE9D-B7CD-1244-9CBA-6B365B263B55}" srcOrd="0" destOrd="0" presId="urn:microsoft.com/office/officeart/2008/layout/BendingPictureBlocks"/>
    <dgm:cxn modelId="{C9545B56-9E2E-9245-BB68-6409E0EA5DA1}" type="presOf" srcId="{4C340C8E-4908-3342-9EDB-7371998657E4}" destId="{1D2164FD-DD20-E34C-BBDA-B3BF35D29FDB}" srcOrd="0" destOrd="0" presId="urn:microsoft.com/office/officeart/2008/layout/BendingPictureBlocks"/>
    <dgm:cxn modelId="{F903067B-D83E-8E40-826C-C5F73AD26B23}" srcId="{4C340C8E-4908-3342-9EDB-7371998657E4}" destId="{0D3D7A7A-2DA9-B942-938F-F7BE50E095CA}" srcOrd="0" destOrd="0" parTransId="{405CEF70-9805-0C43-8094-C7E7B5DE2E68}" sibTransId="{EA67D6CE-C2E3-E141-B415-424852D58F4D}"/>
    <dgm:cxn modelId="{F7CB739D-5D63-5F4F-A24F-38892F0AF860}" type="presOf" srcId="{4891238C-1FC1-B644-8109-9B975085F02E}" destId="{BD366205-15C6-E84F-8582-13337D3C6D62}" srcOrd="0" destOrd="0" presId="urn:microsoft.com/office/officeart/2008/layout/BendingPictureBlocks"/>
    <dgm:cxn modelId="{0D699EB2-0A5F-D843-B643-DD35D85AE759}" srcId="{4C340C8E-4908-3342-9EDB-7371998657E4}" destId="{4891238C-1FC1-B644-8109-9B975085F02E}" srcOrd="3" destOrd="0" parTransId="{F0A55C27-5B06-E84C-8AC1-C4FEF727F0E3}" sibTransId="{F9E82F3C-B59B-174B-A6EA-0922D751E1F6}"/>
    <dgm:cxn modelId="{F7AC06C5-87F2-964B-94B9-20C832CB2B76}" type="presOf" srcId="{B309E0D3-C9B2-3F48-BE95-C6F71471B913}" destId="{9BDE5CB2-0632-374E-A6B1-6C0D30C3963E}" srcOrd="0" destOrd="0" presId="urn:microsoft.com/office/officeart/2008/layout/BendingPictureBlocks"/>
    <dgm:cxn modelId="{B1ACAB02-CEED-B247-9BFB-9E36A8028E73}" type="presParOf" srcId="{1D2164FD-DD20-E34C-BBDA-B3BF35D29FDB}" destId="{CD8DBB9B-409A-DD49-B696-A59694B5A796}" srcOrd="0" destOrd="0" presId="urn:microsoft.com/office/officeart/2008/layout/BendingPictureBlocks"/>
    <dgm:cxn modelId="{900411F2-7DB5-8C4B-B507-5179CEEC99CC}" type="presParOf" srcId="{CD8DBB9B-409A-DD49-B696-A59694B5A796}" destId="{F6A90844-EDCE-C643-9E0D-2A9B5ADBCD03}" srcOrd="0" destOrd="0" presId="urn:microsoft.com/office/officeart/2008/layout/BendingPictureBlocks"/>
    <dgm:cxn modelId="{C48A8BAF-A870-2E48-9C0D-831CEB9B7B47}" type="presParOf" srcId="{CD8DBB9B-409A-DD49-B696-A59694B5A796}" destId="{06450976-C737-3746-908C-3156D5DF975B}" srcOrd="1" destOrd="0" presId="urn:microsoft.com/office/officeart/2008/layout/BendingPictureBlocks"/>
    <dgm:cxn modelId="{66B77E41-D810-6243-9D23-A37991D8C925}" type="presParOf" srcId="{1D2164FD-DD20-E34C-BBDA-B3BF35D29FDB}" destId="{1EC5A26E-BA62-B14E-B448-E4AC15773531}" srcOrd="1" destOrd="0" presId="urn:microsoft.com/office/officeart/2008/layout/BendingPictureBlocks"/>
    <dgm:cxn modelId="{6CC9CB12-36B6-8649-89E7-B247A10F2F65}" type="presParOf" srcId="{1D2164FD-DD20-E34C-BBDA-B3BF35D29FDB}" destId="{8CAEA16A-621E-284E-8D36-951ABC74977B}" srcOrd="2" destOrd="0" presId="urn:microsoft.com/office/officeart/2008/layout/BendingPictureBlocks"/>
    <dgm:cxn modelId="{4CBF058F-A9E1-8940-BEE5-404A75FCE99E}" type="presParOf" srcId="{8CAEA16A-621E-284E-8D36-951ABC74977B}" destId="{688E1AAE-F186-1B4C-A2DC-1787F2487FB5}" srcOrd="0" destOrd="0" presId="urn:microsoft.com/office/officeart/2008/layout/BendingPictureBlocks"/>
    <dgm:cxn modelId="{3FEE66EB-4879-DC48-92F1-C3A378F20D2C}" type="presParOf" srcId="{8CAEA16A-621E-284E-8D36-951ABC74977B}" destId="{792C3E8A-4C5A-E542-AC4F-FD9018706615}" srcOrd="1" destOrd="0" presId="urn:microsoft.com/office/officeart/2008/layout/BendingPictureBlocks"/>
    <dgm:cxn modelId="{4ADDD4E0-C785-5948-9B0F-B87F7A32E9B4}" type="presParOf" srcId="{1D2164FD-DD20-E34C-BBDA-B3BF35D29FDB}" destId="{08D9048F-2A2D-E149-AEB7-1F468A16CB97}" srcOrd="3" destOrd="0" presId="urn:microsoft.com/office/officeart/2008/layout/BendingPictureBlocks"/>
    <dgm:cxn modelId="{BFD034EC-9F5E-E64B-BB62-664E3F206B0E}" type="presParOf" srcId="{1D2164FD-DD20-E34C-BBDA-B3BF35D29FDB}" destId="{60AEB326-603B-1040-B37A-B5BB0914AF26}" srcOrd="4" destOrd="0" presId="urn:microsoft.com/office/officeart/2008/layout/BendingPictureBlocks"/>
    <dgm:cxn modelId="{3B6D01E9-2C7D-6940-B4A5-3AAC3859B924}" type="presParOf" srcId="{60AEB326-603B-1040-B37A-B5BB0914AF26}" destId="{4BF4163C-584A-2944-A815-706A8039130B}" srcOrd="0" destOrd="0" presId="urn:microsoft.com/office/officeart/2008/layout/BendingPictureBlocks"/>
    <dgm:cxn modelId="{1ED02D1A-2C1E-D548-A70B-1540E8BFE950}" type="presParOf" srcId="{60AEB326-603B-1040-B37A-B5BB0914AF26}" destId="{4DD4DE9D-B7CD-1244-9CBA-6B365B263B55}" srcOrd="1" destOrd="0" presId="urn:microsoft.com/office/officeart/2008/layout/BendingPictureBlocks"/>
    <dgm:cxn modelId="{FC869BB7-0D1F-D140-BA25-32D8DCCA1558}" type="presParOf" srcId="{1D2164FD-DD20-E34C-BBDA-B3BF35D29FDB}" destId="{681DA1C1-DE3D-6244-A0D1-3707DA37F723}" srcOrd="5" destOrd="0" presId="urn:microsoft.com/office/officeart/2008/layout/BendingPictureBlocks"/>
    <dgm:cxn modelId="{A5E69280-2CC5-F24D-9977-9DF1CE2B5669}" type="presParOf" srcId="{1D2164FD-DD20-E34C-BBDA-B3BF35D29FDB}" destId="{64C509B0-66B3-BC49-93DF-3F94DBA8FB2B}" srcOrd="6" destOrd="0" presId="urn:microsoft.com/office/officeart/2008/layout/BendingPictureBlocks"/>
    <dgm:cxn modelId="{7E775860-CA4D-BD45-AE2B-AC8ECFBF5706}" type="presParOf" srcId="{64C509B0-66B3-BC49-93DF-3F94DBA8FB2B}" destId="{ED8E23AB-73CC-F643-88CA-A1A8F8D82D57}" srcOrd="0" destOrd="0" presId="urn:microsoft.com/office/officeart/2008/layout/BendingPictureBlocks"/>
    <dgm:cxn modelId="{93494168-3820-5143-881C-EB07225B6F67}" type="presParOf" srcId="{64C509B0-66B3-BC49-93DF-3F94DBA8FB2B}" destId="{BD366205-15C6-E84F-8582-13337D3C6D62}" srcOrd="1" destOrd="0" presId="urn:microsoft.com/office/officeart/2008/layout/BendingPictureBlocks"/>
    <dgm:cxn modelId="{BADD3675-127B-7647-A3B6-B6F6D022608C}" type="presParOf" srcId="{1D2164FD-DD20-E34C-BBDA-B3BF35D29FDB}" destId="{2DE2736C-096D-884D-8B1A-1898A16577CA}" srcOrd="7" destOrd="0" presId="urn:microsoft.com/office/officeart/2008/layout/BendingPictureBlocks"/>
    <dgm:cxn modelId="{43561745-855A-BD4F-95E5-3641092F5BBE}" type="presParOf" srcId="{1D2164FD-DD20-E34C-BBDA-B3BF35D29FDB}" destId="{1AF85750-64F0-F74D-8489-52B8FBF289EB}" srcOrd="8" destOrd="0" presId="urn:microsoft.com/office/officeart/2008/layout/BendingPictureBlocks"/>
    <dgm:cxn modelId="{A1AB86FE-8C50-4340-A6CA-8B9A793EE18E}" type="presParOf" srcId="{1AF85750-64F0-F74D-8489-52B8FBF289EB}" destId="{A9ED062A-73EB-D646-9CBC-82C3E01D0EE2}" srcOrd="0" destOrd="0" presId="urn:microsoft.com/office/officeart/2008/layout/BendingPictureBlocks"/>
    <dgm:cxn modelId="{4DB97AD9-C0DF-3649-8B62-D1FC540F1EBC}" type="presParOf" srcId="{1AF85750-64F0-F74D-8489-52B8FBF289EB}" destId="{9BDE5CB2-0632-374E-A6B1-6C0D30C3963E}" srcOrd="1" destOrd="0" presId="urn:microsoft.com/office/officeart/2008/layout/BendingPictureBlocks"/>
  </dgm:cxnLst>
  <dgm:bg/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7A10CE-4A25-5342-AAD9-27D330A1AD9F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7D3BC3-D054-7A4D-BB91-0A34B265892A}">
      <dgm:prSet/>
      <dgm:spPr>
        <a:solidFill>
          <a:srgbClr val="B4C7E7">
            <a:alpha val="90000"/>
          </a:srgbClr>
        </a:solidFill>
      </dgm:spPr>
      <dgm:t>
        <a:bodyPr/>
        <a:lstStyle/>
        <a:p>
          <a:r>
            <a:rPr lang="en-US" dirty="0">
              <a:solidFill>
                <a:srgbClr val="002061"/>
              </a:solidFill>
            </a:rPr>
            <a:t>        Software Repository Must Have a Code of Conduct File</a:t>
          </a:r>
        </a:p>
      </dgm:t>
    </dgm:pt>
    <dgm:pt modelId="{6987F556-982C-4549-BB89-020866B35E8E}" type="parTrans" cxnId="{A535BBE1-8488-E94F-97B2-59D847B30B1E}">
      <dgm:prSet/>
      <dgm:spPr/>
      <dgm:t>
        <a:bodyPr/>
        <a:lstStyle/>
        <a:p>
          <a:endParaRPr lang="en-US"/>
        </a:p>
      </dgm:t>
    </dgm:pt>
    <dgm:pt modelId="{D499F5D6-FFC0-9D4D-A1FC-B1D33C261737}" type="sibTrans" cxnId="{A535BBE1-8488-E94F-97B2-59D847B30B1E}">
      <dgm:prSet/>
      <dgm:spPr/>
      <dgm:t>
        <a:bodyPr/>
        <a:lstStyle/>
        <a:p>
          <a:endParaRPr lang="en-US"/>
        </a:p>
      </dgm:t>
    </dgm:pt>
    <dgm:pt modelId="{5F227A63-5D29-9947-9C5B-E40B80DDDC5A}">
      <dgm:prSet/>
      <dgm:spPr>
        <a:solidFill>
          <a:srgbClr val="B4C7E7">
            <a:alpha val="90000"/>
          </a:srgbClr>
        </a:solidFill>
      </dgm:spPr>
      <dgm:t>
        <a:bodyPr/>
        <a:lstStyle/>
        <a:p>
          <a:r>
            <a:rPr lang="en-US" dirty="0">
              <a:solidFill>
                <a:srgbClr val="002061"/>
              </a:solidFill>
            </a:rPr>
            <a:t>        Software Must Enforce Language-specific Coding Standards (e.g. PEP8)</a:t>
          </a:r>
        </a:p>
      </dgm:t>
    </dgm:pt>
    <dgm:pt modelId="{A11727CD-700D-B345-B98B-618F5BD6204F}" type="parTrans" cxnId="{001D4BF5-DBC2-744F-9262-0AAB3F66C50B}">
      <dgm:prSet/>
      <dgm:spPr/>
      <dgm:t>
        <a:bodyPr/>
        <a:lstStyle/>
        <a:p>
          <a:endParaRPr lang="en-US"/>
        </a:p>
      </dgm:t>
    </dgm:pt>
    <dgm:pt modelId="{0F359CD9-D12C-7640-BB23-DCD51460842C}" type="sibTrans" cxnId="{001D4BF5-DBC2-744F-9262-0AAB3F66C50B}">
      <dgm:prSet/>
      <dgm:spPr/>
      <dgm:t>
        <a:bodyPr/>
        <a:lstStyle/>
        <a:p>
          <a:endParaRPr lang="en-US"/>
        </a:p>
      </dgm:t>
    </dgm:pt>
    <dgm:pt modelId="{E03A9D4D-F44B-C44A-815E-F54C3D453DD3}">
      <dgm:prSet/>
      <dgm:spPr>
        <a:solidFill>
          <a:srgbClr val="B4C7E7">
            <a:alpha val="90000"/>
          </a:srgbClr>
        </a:solidFill>
      </dgm:spPr>
      <dgm:t>
        <a:bodyPr/>
        <a:lstStyle/>
        <a:p>
          <a:r>
            <a:rPr lang="en-US" dirty="0">
              <a:solidFill>
                <a:srgbClr val="002061"/>
              </a:solidFill>
            </a:rPr>
            <a:t>        Project Must Have or Reference a Documented git Workflow or Contributor's Guide</a:t>
          </a:r>
        </a:p>
      </dgm:t>
    </dgm:pt>
    <dgm:pt modelId="{0F2FE0B7-766E-DF44-952F-505D3153D998}" type="parTrans" cxnId="{4C9AF7B6-FF6D-CE47-9CAC-43C8BFF5C737}">
      <dgm:prSet/>
      <dgm:spPr/>
      <dgm:t>
        <a:bodyPr/>
        <a:lstStyle/>
        <a:p>
          <a:endParaRPr lang="en-US"/>
        </a:p>
      </dgm:t>
    </dgm:pt>
    <dgm:pt modelId="{6796163A-A001-DF44-80C6-5FEA12EE1429}" type="sibTrans" cxnId="{4C9AF7B6-FF6D-CE47-9CAC-43C8BFF5C737}">
      <dgm:prSet/>
      <dgm:spPr/>
      <dgm:t>
        <a:bodyPr/>
        <a:lstStyle/>
        <a:p>
          <a:endParaRPr lang="en-US"/>
        </a:p>
      </dgm:t>
    </dgm:pt>
    <dgm:pt modelId="{789A7774-EF60-C540-A9D3-C1FA455D5E14}">
      <dgm:prSet/>
      <dgm:spPr>
        <a:solidFill>
          <a:srgbClr val="B4C7E7">
            <a:alpha val="90000"/>
          </a:srgbClr>
        </a:solidFill>
      </dgm:spPr>
      <dgm:t>
        <a:bodyPr/>
        <a:lstStyle/>
        <a:p>
          <a:r>
            <a:rPr lang="en-US" dirty="0">
              <a:solidFill>
                <a:srgbClr val="002061"/>
              </a:solidFill>
            </a:rPr>
            <a:t>        Software Must Document Modules, Classes, and Functions</a:t>
          </a:r>
        </a:p>
      </dgm:t>
    </dgm:pt>
    <dgm:pt modelId="{A3A0F92D-EC56-E64A-8737-023766183A7E}" type="parTrans" cxnId="{4A59D349-0EB1-7744-8E35-9AD52470268F}">
      <dgm:prSet/>
      <dgm:spPr/>
      <dgm:t>
        <a:bodyPr/>
        <a:lstStyle/>
        <a:p>
          <a:endParaRPr lang="en-US"/>
        </a:p>
      </dgm:t>
    </dgm:pt>
    <dgm:pt modelId="{6F0F6D00-D1FB-2341-A9B8-AB11697B0CDB}" type="sibTrans" cxnId="{4A59D349-0EB1-7744-8E35-9AD52470268F}">
      <dgm:prSet/>
      <dgm:spPr/>
      <dgm:t>
        <a:bodyPr/>
        <a:lstStyle/>
        <a:p>
          <a:endParaRPr lang="en-US"/>
        </a:p>
      </dgm:t>
    </dgm:pt>
    <dgm:pt modelId="{AA0C52C6-FBFC-3E48-8E0F-5FA31B01957A}">
      <dgm:prSet/>
      <dgm:spPr>
        <a:solidFill>
          <a:srgbClr val="B4C7E7">
            <a:alpha val="90000"/>
          </a:srgbClr>
        </a:solidFill>
      </dgm:spPr>
      <dgm:t>
        <a:bodyPr/>
        <a:lstStyle/>
        <a:p>
          <a:r>
            <a:rPr lang="en-US" dirty="0">
              <a:solidFill>
                <a:srgbClr val="002061"/>
              </a:solidFill>
            </a:rPr>
            <a:t>        Project Must Have Some Unit and/or Regression Tests</a:t>
          </a:r>
        </a:p>
      </dgm:t>
    </dgm:pt>
    <dgm:pt modelId="{DDF2E418-21BA-8E46-9A50-DD26427A250A}" type="parTrans" cxnId="{4AFB7010-EA82-8E47-B25F-B3F6AE1E1C62}">
      <dgm:prSet/>
      <dgm:spPr/>
      <dgm:t>
        <a:bodyPr/>
        <a:lstStyle/>
        <a:p>
          <a:endParaRPr lang="en-US"/>
        </a:p>
      </dgm:t>
    </dgm:pt>
    <dgm:pt modelId="{C8112196-4316-C047-827C-11A75194D1E5}" type="sibTrans" cxnId="{4AFB7010-EA82-8E47-B25F-B3F6AE1E1C62}">
      <dgm:prSet/>
      <dgm:spPr/>
      <dgm:t>
        <a:bodyPr/>
        <a:lstStyle/>
        <a:p>
          <a:endParaRPr lang="en-US"/>
        </a:p>
      </dgm:t>
    </dgm:pt>
    <dgm:pt modelId="{8E6B38B7-1BC0-6143-9E26-76B077689A85}">
      <dgm:prSet/>
      <dgm:spPr>
        <a:solidFill>
          <a:srgbClr val="B4C7E7">
            <a:alpha val="90000"/>
          </a:srgbClr>
        </a:solidFill>
      </dgm:spPr>
      <dgm:t>
        <a:bodyPr/>
        <a:lstStyle/>
        <a:p>
          <a:r>
            <a:rPr lang="en-US" dirty="0">
              <a:solidFill>
                <a:srgbClr val="002061"/>
              </a:solidFill>
            </a:rPr>
            <a:t>        Project Must Document a Release Procedure</a:t>
          </a:r>
        </a:p>
      </dgm:t>
    </dgm:pt>
    <dgm:pt modelId="{2B03EF34-5C33-2348-9D06-1CD99884F506}" type="parTrans" cxnId="{D4D18C24-CB3C-FC46-A9B7-F9CA875538EC}">
      <dgm:prSet/>
      <dgm:spPr/>
      <dgm:t>
        <a:bodyPr/>
        <a:lstStyle/>
        <a:p>
          <a:endParaRPr lang="en-US"/>
        </a:p>
      </dgm:t>
    </dgm:pt>
    <dgm:pt modelId="{1AD198DC-5395-A749-AD61-6D3DA0852BC7}" type="sibTrans" cxnId="{D4D18C24-CB3C-FC46-A9B7-F9CA875538EC}">
      <dgm:prSet/>
      <dgm:spPr/>
      <dgm:t>
        <a:bodyPr/>
        <a:lstStyle/>
        <a:p>
          <a:endParaRPr lang="en-US"/>
        </a:p>
      </dgm:t>
    </dgm:pt>
    <dgm:pt modelId="{02085F84-6FF0-7948-BCB5-14497EEB8B54}">
      <dgm:prSet/>
      <dgm:spPr>
        <a:solidFill>
          <a:srgbClr val="B4C7E7">
            <a:alpha val="90000"/>
          </a:srgbClr>
        </a:solidFill>
      </dgm:spPr>
      <dgm:t>
        <a:bodyPr/>
        <a:lstStyle/>
        <a:p>
          <a:r>
            <a:rPr lang="en-US" dirty="0">
              <a:solidFill>
                <a:srgbClr val="002061"/>
              </a:solidFill>
            </a:rPr>
            <a:t>        Project Must Have Backup Maintainers</a:t>
          </a:r>
        </a:p>
      </dgm:t>
    </dgm:pt>
    <dgm:pt modelId="{103926DF-2072-1645-AE40-8B4B827E7EAE}" type="parTrans" cxnId="{68DAB042-B527-F24E-91DF-2688F1EB3730}">
      <dgm:prSet/>
      <dgm:spPr/>
      <dgm:t>
        <a:bodyPr/>
        <a:lstStyle/>
        <a:p>
          <a:endParaRPr lang="en-US"/>
        </a:p>
      </dgm:t>
    </dgm:pt>
    <dgm:pt modelId="{A7DB5621-297D-7D4E-9C13-348E2E27F583}" type="sibTrans" cxnId="{68DAB042-B527-F24E-91DF-2688F1EB3730}">
      <dgm:prSet/>
      <dgm:spPr/>
      <dgm:t>
        <a:bodyPr/>
        <a:lstStyle/>
        <a:p>
          <a:endParaRPr lang="en-US"/>
        </a:p>
      </dgm:t>
    </dgm:pt>
    <dgm:pt modelId="{2DA90A8D-9573-CE41-9493-DD7E24338731}">
      <dgm:prSet/>
      <dgm:spPr>
        <a:solidFill>
          <a:srgbClr val="B4C7E7">
            <a:alpha val="90000"/>
          </a:srgbClr>
        </a:solidFill>
      </dgm:spPr>
      <dgm:t>
        <a:bodyPr/>
        <a:lstStyle/>
        <a:p>
          <a:r>
            <a:rPr lang="en-US" dirty="0">
              <a:solidFill>
                <a:srgbClr val="002061"/>
              </a:solidFill>
            </a:rPr>
            <a:t>        Project Must Utilize Code Review/Approval for New Changes</a:t>
          </a:r>
        </a:p>
      </dgm:t>
    </dgm:pt>
    <dgm:pt modelId="{29A6EB2D-1C34-D648-8565-A39E22463C3C}" type="parTrans" cxnId="{72D2149C-AC03-0845-A090-ADB65E9F93C8}">
      <dgm:prSet/>
      <dgm:spPr/>
      <dgm:t>
        <a:bodyPr/>
        <a:lstStyle/>
        <a:p>
          <a:endParaRPr lang="en-US"/>
        </a:p>
      </dgm:t>
    </dgm:pt>
    <dgm:pt modelId="{7852DBC4-4B62-F94C-A4B6-510971A298C6}" type="sibTrans" cxnId="{72D2149C-AC03-0845-A090-ADB65E9F93C8}">
      <dgm:prSet/>
      <dgm:spPr/>
      <dgm:t>
        <a:bodyPr/>
        <a:lstStyle/>
        <a:p>
          <a:endParaRPr lang="en-US"/>
        </a:p>
      </dgm:t>
    </dgm:pt>
    <dgm:pt modelId="{1E96D90D-6572-0A41-9C60-F641E7D0699D}">
      <dgm:prSet/>
      <dgm:spPr>
        <a:solidFill>
          <a:srgbClr val="B4C7E7">
            <a:alpha val="90000"/>
          </a:srgbClr>
        </a:solidFill>
      </dgm:spPr>
      <dgm:t>
        <a:bodyPr/>
        <a:lstStyle/>
        <a:p>
          <a:r>
            <a:rPr lang="en-US">
              <a:solidFill>
                <a:srgbClr val="002061"/>
              </a:solidFill>
            </a:rPr>
            <a:t>        Project </a:t>
          </a:r>
          <a:r>
            <a:rPr lang="en-US" dirty="0">
              <a:solidFill>
                <a:srgbClr val="002061"/>
              </a:solidFill>
            </a:rPr>
            <a:t>Must Use an Automated Dependency Update Tool</a:t>
          </a:r>
        </a:p>
      </dgm:t>
    </dgm:pt>
    <dgm:pt modelId="{D04FAA53-A235-E244-B4E9-AAE27A9C6C4F}" type="parTrans" cxnId="{DE2D98EF-4BF1-B64D-8C65-1EC866293C6B}">
      <dgm:prSet/>
      <dgm:spPr/>
      <dgm:t>
        <a:bodyPr/>
        <a:lstStyle/>
        <a:p>
          <a:endParaRPr lang="en-US"/>
        </a:p>
      </dgm:t>
    </dgm:pt>
    <dgm:pt modelId="{B6A201CD-EC08-B74D-8C84-E5F3B85F7E9D}" type="sibTrans" cxnId="{DE2D98EF-4BF1-B64D-8C65-1EC866293C6B}">
      <dgm:prSet/>
      <dgm:spPr/>
      <dgm:t>
        <a:bodyPr/>
        <a:lstStyle/>
        <a:p>
          <a:endParaRPr lang="en-US"/>
        </a:p>
      </dgm:t>
    </dgm:pt>
    <dgm:pt modelId="{E25194C3-5E2B-194B-80D1-9E781B3F906E}" type="pres">
      <dgm:prSet presAssocID="{967A10CE-4A25-5342-AAD9-27D330A1AD9F}" presName="linear" presStyleCnt="0">
        <dgm:presLayoutVars>
          <dgm:dir/>
          <dgm:resizeHandles val="exact"/>
        </dgm:presLayoutVars>
      </dgm:prSet>
      <dgm:spPr/>
    </dgm:pt>
    <dgm:pt modelId="{C27F4A7F-7FD0-9A46-9527-B71F4E9A63C5}" type="pres">
      <dgm:prSet presAssocID="{107D3BC3-D054-7A4D-BB91-0A34B265892A}" presName="comp" presStyleCnt="0"/>
      <dgm:spPr/>
    </dgm:pt>
    <dgm:pt modelId="{A6B77A1A-7125-024C-AC4B-52F6C7B06838}" type="pres">
      <dgm:prSet presAssocID="{107D3BC3-D054-7A4D-BB91-0A34B265892A}" presName="box" presStyleLbl="node1" presStyleIdx="0" presStyleCnt="9"/>
      <dgm:spPr/>
    </dgm:pt>
    <dgm:pt modelId="{6CC831E8-C101-B245-93C3-2AE0C6722A4D}" type="pres">
      <dgm:prSet presAssocID="{107D3BC3-D054-7A4D-BB91-0A34B265892A}" presName="img" presStyleLbl="fgImgPlace1" presStyleIdx="0" presStyleCnt="9" custScaleX="116505" custLinFactNeighborX="9156"/>
      <dgm:spPr>
        <a:prstGeom prst="rect">
          <a:avLst/>
        </a:prstGeom>
        <a:solidFill>
          <a:schemeClr val="bg1"/>
        </a:solidFill>
      </dgm:spPr>
    </dgm:pt>
    <dgm:pt modelId="{5A19842F-4646-9947-998E-5C9E5D872201}" type="pres">
      <dgm:prSet presAssocID="{107D3BC3-D054-7A4D-BB91-0A34B265892A}" presName="text" presStyleLbl="node1" presStyleIdx="0" presStyleCnt="9">
        <dgm:presLayoutVars>
          <dgm:bulletEnabled val="1"/>
        </dgm:presLayoutVars>
      </dgm:prSet>
      <dgm:spPr/>
    </dgm:pt>
    <dgm:pt modelId="{C2C840DA-FE7F-2242-B449-5074FCA4682A}" type="pres">
      <dgm:prSet presAssocID="{D499F5D6-FFC0-9D4D-A1FC-B1D33C261737}" presName="spacer" presStyleCnt="0"/>
      <dgm:spPr/>
    </dgm:pt>
    <dgm:pt modelId="{E185296D-73C9-AC40-8899-4E03C4910A34}" type="pres">
      <dgm:prSet presAssocID="{5F227A63-5D29-9947-9C5B-E40B80DDDC5A}" presName="comp" presStyleCnt="0"/>
      <dgm:spPr/>
    </dgm:pt>
    <dgm:pt modelId="{99EA32A6-40D4-2640-B363-A82E89D58A73}" type="pres">
      <dgm:prSet presAssocID="{5F227A63-5D29-9947-9C5B-E40B80DDDC5A}" presName="box" presStyleLbl="node1" presStyleIdx="1" presStyleCnt="9"/>
      <dgm:spPr/>
    </dgm:pt>
    <dgm:pt modelId="{6FDC6FC8-C58F-7D47-8641-13A9D6F3300B}" type="pres">
      <dgm:prSet presAssocID="{5F227A63-5D29-9947-9C5B-E40B80DDDC5A}" presName="img" presStyleLbl="fgImgPlace1" presStyleIdx="1" presStyleCnt="9" custScaleX="116505" custLinFactNeighborX="9156"/>
      <dgm:spPr>
        <a:prstGeom prst="rect">
          <a:avLst/>
        </a:prstGeom>
        <a:solidFill>
          <a:schemeClr val="bg1"/>
        </a:solidFill>
      </dgm:spPr>
    </dgm:pt>
    <dgm:pt modelId="{26F99AB9-84D0-7441-83A8-EC1552A4486F}" type="pres">
      <dgm:prSet presAssocID="{5F227A63-5D29-9947-9C5B-E40B80DDDC5A}" presName="text" presStyleLbl="node1" presStyleIdx="1" presStyleCnt="9">
        <dgm:presLayoutVars>
          <dgm:bulletEnabled val="1"/>
        </dgm:presLayoutVars>
      </dgm:prSet>
      <dgm:spPr/>
    </dgm:pt>
    <dgm:pt modelId="{6B7469F7-B2CA-A743-BB43-FA9079069F7E}" type="pres">
      <dgm:prSet presAssocID="{0F359CD9-D12C-7640-BB23-DCD51460842C}" presName="spacer" presStyleCnt="0"/>
      <dgm:spPr/>
    </dgm:pt>
    <dgm:pt modelId="{24DA1CB9-7F53-884D-9E4B-551B09D70567}" type="pres">
      <dgm:prSet presAssocID="{E03A9D4D-F44B-C44A-815E-F54C3D453DD3}" presName="comp" presStyleCnt="0"/>
      <dgm:spPr/>
    </dgm:pt>
    <dgm:pt modelId="{1BF6AA5B-B050-124D-B27A-7C53E3AA7187}" type="pres">
      <dgm:prSet presAssocID="{E03A9D4D-F44B-C44A-815E-F54C3D453DD3}" presName="box" presStyleLbl="node1" presStyleIdx="2" presStyleCnt="9"/>
      <dgm:spPr/>
    </dgm:pt>
    <dgm:pt modelId="{34FEEAFC-DF7F-9048-9FF5-8B7FFFDA6B03}" type="pres">
      <dgm:prSet presAssocID="{E03A9D4D-F44B-C44A-815E-F54C3D453DD3}" presName="img" presStyleLbl="fgImgPlace1" presStyleIdx="2" presStyleCnt="9" custScaleX="116505" custLinFactNeighborX="9156"/>
      <dgm:spPr>
        <a:prstGeom prst="rect">
          <a:avLst/>
        </a:prstGeom>
        <a:solidFill>
          <a:schemeClr val="bg1"/>
        </a:solidFill>
      </dgm:spPr>
    </dgm:pt>
    <dgm:pt modelId="{5E2B1B99-BD67-3743-9678-3CB2E3320CE4}" type="pres">
      <dgm:prSet presAssocID="{E03A9D4D-F44B-C44A-815E-F54C3D453DD3}" presName="text" presStyleLbl="node1" presStyleIdx="2" presStyleCnt="9">
        <dgm:presLayoutVars>
          <dgm:bulletEnabled val="1"/>
        </dgm:presLayoutVars>
      </dgm:prSet>
      <dgm:spPr/>
    </dgm:pt>
    <dgm:pt modelId="{BC277014-7DF2-5A49-9913-6889E1833A2B}" type="pres">
      <dgm:prSet presAssocID="{6796163A-A001-DF44-80C6-5FEA12EE1429}" presName="spacer" presStyleCnt="0"/>
      <dgm:spPr/>
    </dgm:pt>
    <dgm:pt modelId="{AF662E2E-5187-C548-8436-B877286539A1}" type="pres">
      <dgm:prSet presAssocID="{789A7774-EF60-C540-A9D3-C1FA455D5E14}" presName="comp" presStyleCnt="0"/>
      <dgm:spPr/>
    </dgm:pt>
    <dgm:pt modelId="{85F992B4-4895-4344-A0CB-3036F86590AC}" type="pres">
      <dgm:prSet presAssocID="{789A7774-EF60-C540-A9D3-C1FA455D5E14}" presName="box" presStyleLbl="node1" presStyleIdx="3" presStyleCnt="9"/>
      <dgm:spPr/>
    </dgm:pt>
    <dgm:pt modelId="{7938177A-9124-0146-9C6F-9FC88E3A376F}" type="pres">
      <dgm:prSet presAssocID="{789A7774-EF60-C540-A9D3-C1FA455D5E14}" presName="img" presStyleLbl="fgImgPlace1" presStyleIdx="3" presStyleCnt="9" custScaleX="116505" custLinFactNeighborX="9156"/>
      <dgm:spPr>
        <a:prstGeom prst="rect">
          <a:avLst/>
        </a:prstGeom>
        <a:solidFill>
          <a:schemeClr val="bg1"/>
        </a:solidFill>
      </dgm:spPr>
    </dgm:pt>
    <dgm:pt modelId="{E0D8B179-F89A-BD4C-9679-461A8D7CEC0E}" type="pres">
      <dgm:prSet presAssocID="{789A7774-EF60-C540-A9D3-C1FA455D5E14}" presName="text" presStyleLbl="node1" presStyleIdx="3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C4DEBFA6-3039-6A4A-B93E-6CF06C2A1176}" type="pres">
      <dgm:prSet presAssocID="{6F0F6D00-D1FB-2341-A9B8-AB11697B0CDB}" presName="spacer" presStyleCnt="0"/>
      <dgm:spPr/>
    </dgm:pt>
    <dgm:pt modelId="{72BF3B16-857A-C64A-929D-E2C0FC71D9EA}" type="pres">
      <dgm:prSet presAssocID="{AA0C52C6-FBFC-3E48-8E0F-5FA31B01957A}" presName="comp" presStyleCnt="0"/>
      <dgm:spPr/>
    </dgm:pt>
    <dgm:pt modelId="{864DE3B8-96E1-754E-BD66-FF09D8A6A344}" type="pres">
      <dgm:prSet presAssocID="{AA0C52C6-FBFC-3E48-8E0F-5FA31B01957A}" presName="box" presStyleLbl="node1" presStyleIdx="4" presStyleCnt="9"/>
      <dgm:spPr/>
    </dgm:pt>
    <dgm:pt modelId="{A4CB3A06-ABD4-DE4E-A729-AD24E5C30C1E}" type="pres">
      <dgm:prSet presAssocID="{AA0C52C6-FBFC-3E48-8E0F-5FA31B01957A}" presName="img" presStyleLbl="fgImgPlace1" presStyleIdx="4" presStyleCnt="9" custScaleX="116505" custLinFactNeighborX="9156"/>
      <dgm:spPr>
        <a:prstGeom prst="rect">
          <a:avLst/>
        </a:prstGeom>
        <a:solidFill>
          <a:schemeClr val="bg1"/>
        </a:solidFill>
      </dgm:spPr>
    </dgm:pt>
    <dgm:pt modelId="{282D4B0D-4DF3-124B-96D3-6DDFF2E66233}" type="pres">
      <dgm:prSet presAssocID="{AA0C52C6-FBFC-3E48-8E0F-5FA31B01957A}" presName="text" presStyleLbl="node1" presStyleIdx="4" presStyleCnt="9">
        <dgm:presLayoutVars>
          <dgm:bulletEnabled val="1"/>
        </dgm:presLayoutVars>
      </dgm:prSet>
      <dgm:spPr/>
    </dgm:pt>
    <dgm:pt modelId="{7FD31F92-32F7-2C45-B260-0E56AE0B4E27}" type="pres">
      <dgm:prSet presAssocID="{C8112196-4316-C047-827C-11A75194D1E5}" presName="spacer" presStyleCnt="0"/>
      <dgm:spPr/>
    </dgm:pt>
    <dgm:pt modelId="{DF05DADB-FC84-FC43-A1D5-B2B8C32763DD}" type="pres">
      <dgm:prSet presAssocID="{8E6B38B7-1BC0-6143-9E26-76B077689A85}" presName="comp" presStyleCnt="0"/>
      <dgm:spPr/>
    </dgm:pt>
    <dgm:pt modelId="{AC31BF13-D3AE-9949-A5EF-23936C7F68AF}" type="pres">
      <dgm:prSet presAssocID="{8E6B38B7-1BC0-6143-9E26-76B077689A85}" presName="box" presStyleLbl="node1" presStyleIdx="5" presStyleCnt="9"/>
      <dgm:spPr/>
    </dgm:pt>
    <dgm:pt modelId="{696FB4EC-D4F5-9D48-AD80-21C2BF6CB98F}" type="pres">
      <dgm:prSet presAssocID="{8E6B38B7-1BC0-6143-9E26-76B077689A85}" presName="img" presStyleLbl="fgImgPlace1" presStyleIdx="5" presStyleCnt="9" custScaleX="116505" custLinFactNeighborX="9156"/>
      <dgm:spPr>
        <a:prstGeom prst="rect">
          <a:avLst/>
        </a:prstGeom>
        <a:solidFill>
          <a:schemeClr val="bg1"/>
        </a:solidFill>
      </dgm:spPr>
    </dgm:pt>
    <dgm:pt modelId="{61224AF8-85A5-0647-BA8D-065D314BE91C}" type="pres">
      <dgm:prSet presAssocID="{8E6B38B7-1BC0-6143-9E26-76B077689A85}" presName="text" presStyleLbl="node1" presStyleIdx="5" presStyleCnt="9">
        <dgm:presLayoutVars>
          <dgm:bulletEnabled val="1"/>
        </dgm:presLayoutVars>
      </dgm:prSet>
      <dgm:spPr/>
    </dgm:pt>
    <dgm:pt modelId="{9EE463AD-53A9-B841-ABFD-9BC2E1F949A3}" type="pres">
      <dgm:prSet presAssocID="{1AD198DC-5395-A749-AD61-6D3DA0852BC7}" presName="spacer" presStyleCnt="0"/>
      <dgm:spPr/>
    </dgm:pt>
    <dgm:pt modelId="{5A413FAE-AB78-6541-98AA-7F21CCB3073F}" type="pres">
      <dgm:prSet presAssocID="{02085F84-6FF0-7948-BCB5-14497EEB8B54}" presName="comp" presStyleCnt="0"/>
      <dgm:spPr/>
    </dgm:pt>
    <dgm:pt modelId="{3214813A-066A-F840-979B-18B25E9AC06D}" type="pres">
      <dgm:prSet presAssocID="{02085F84-6FF0-7948-BCB5-14497EEB8B54}" presName="box" presStyleLbl="node1" presStyleIdx="6" presStyleCnt="9"/>
      <dgm:spPr/>
    </dgm:pt>
    <dgm:pt modelId="{EBD83FE9-99A1-E74E-889C-C30D05717F60}" type="pres">
      <dgm:prSet presAssocID="{02085F84-6FF0-7948-BCB5-14497EEB8B54}" presName="img" presStyleLbl="fgImgPlace1" presStyleIdx="6" presStyleCnt="9" custScaleX="116505" custLinFactNeighborX="9156"/>
      <dgm:spPr>
        <a:prstGeom prst="rect">
          <a:avLst/>
        </a:prstGeom>
        <a:solidFill>
          <a:schemeClr val="bg1"/>
        </a:solidFill>
      </dgm:spPr>
    </dgm:pt>
    <dgm:pt modelId="{C50C127C-F010-644E-8B26-266C5E8D1895}" type="pres">
      <dgm:prSet presAssocID="{02085F84-6FF0-7948-BCB5-14497EEB8B54}" presName="text" presStyleLbl="node1" presStyleIdx="6" presStyleCnt="9">
        <dgm:presLayoutVars>
          <dgm:bulletEnabled val="1"/>
        </dgm:presLayoutVars>
      </dgm:prSet>
      <dgm:spPr/>
    </dgm:pt>
    <dgm:pt modelId="{6FB83C2A-4C95-B843-926A-A2628EAFF1F4}" type="pres">
      <dgm:prSet presAssocID="{A7DB5621-297D-7D4E-9C13-348E2E27F583}" presName="spacer" presStyleCnt="0"/>
      <dgm:spPr/>
    </dgm:pt>
    <dgm:pt modelId="{25CA302F-5666-9F4C-85E4-EADC867B2673}" type="pres">
      <dgm:prSet presAssocID="{2DA90A8D-9573-CE41-9493-DD7E24338731}" presName="comp" presStyleCnt="0"/>
      <dgm:spPr/>
    </dgm:pt>
    <dgm:pt modelId="{B9B1D5AB-9316-8249-A2AF-E820EE7D7D79}" type="pres">
      <dgm:prSet presAssocID="{2DA90A8D-9573-CE41-9493-DD7E24338731}" presName="box" presStyleLbl="node1" presStyleIdx="7" presStyleCnt="9"/>
      <dgm:spPr/>
    </dgm:pt>
    <dgm:pt modelId="{B2BF838C-38FB-7448-86E2-B4E25ED62A1F}" type="pres">
      <dgm:prSet presAssocID="{2DA90A8D-9573-CE41-9493-DD7E24338731}" presName="img" presStyleLbl="fgImgPlace1" presStyleIdx="7" presStyleCnt="9" custScaleX="116505" custLinFactNeighborX="9156"/>
      <dgm:spPr>
        <a:prstGeom prst="rect">
          <a:avLst/>
        </a:prstGeom>
        <a:solidFill>
          <a:schemeClr val="bg1"/>
        </a:solidFill>
      </dgm:spPr>
    </dgm:pt>
    <dgm:pt modelId="{F74CFC5F-ACA3-5343-A109-D0F8976A9305}" type="pres">
      <dgm:prSet presAssocID="{2DA90A8D-9573-CE41-9493-DD7E24338731}" presName="text" presStyleLbl="node1" presStyleIdx="7" presStyleCnt="9">
        <dgm:presLayoutVars>
          <dgm:bulletEnabled val="1"/>
        </dgm:presLayoutVars>
      </dgm:prSet>
      <dgm:spPr/>
    </dgm:pt>
    <dgm:pt modelId="{E9722813-3D4F-534C-A5F2-5A78604FC5DF}" type="pres">
      <dgm:prSet presAssocID="{7852DBC4-4B62-F94C-A4B6-510971A298C6}" presName="spacer" presStyleCnt="0"/>
      <dgm:spPr/>
    </dgm:pt>
    <dgm:pt modelId="{0F2D8C8E-1B40-5F43-9B14-E887E4DE2421}" type="pres">
      <dgm:prSet presAssocID="{1E96D90D-6572-0A41-9C60-F641E7D0699D}" presName="comp" presStyleCnt="0"/>
      <dgm:spPr/>
    </dgm:pt>
    <dgm:pt modelId="{39E64BC2-A6A0-B74A-8C08-3F5A14485759}" type="pres">
      <dgm:prSet presAssocID="{1E96D90D-6572-0A41-9C60-F641E7D0699D}" presName="box" presStyleLbl="node1" presStyleIdx="8" presStyleCnt="9"/>
      <dgm:spPr/>
    </dgm:pt>
    <dgm:pt modelId="{F377F3A5-18C4-D146-A65E-B54A7D0779BC}" type="pres">
      <dgm:prSet presAssocID="{1E96D90D-6572-0A41-9C60-F641E7D0699D}" presName="img" presStyleLbl="fgImgPlace1" presStyleIdx="8" presStyleCnt="9" custScaleX="116505" custLinFactNeighborX="9156"/>
      <dgm:spPr>
        <a:prstGeom prst="rect">
          <a:avLst/>
        </a:prstGeom>
        <a:solidFill>
          <a:schemeClr val="bg1"/>
        </a:solidFill>
      </dgm:spPr>
    </dgm:pt>
    <dgm:pt modelId="{1BD18901-C184-154C-A4A4-53B6E34BE173}" type="pres">
      <dgm:prSet presAssocID="{1E96D90D-6572-0A41-9C60-F641E7D0699D}" presName="text" presStyleLbl="node1" presStyleIdx="8" presStyleCnt="9">
        <dgm:presLayoutVars>
          <dgm:bulletEnabled val="1"/>
        </dgm:presLayoutVars>
      </dgm:prSet>
      <dgm:spPr/>
    </dgm:pt>
  </dgm:ptLst>
  <dgm:cxnLst>
    <dgm:cxn modelId="{61ED530D-8936-F744-B793-5AFA785E61D6}" type="presOf" srcId="{AA0C52C6-FBFC-3E48-8E0F-5FA31B01957A}" destId="{864DE3B8-96E1-754E-BD66-FF09D8A6A344}" srcOrd="0" destOrd="0" presId="urn:microsoft.com/office/officeart/2005/8/layout/vList4"/>
    <dgm:cxn modelId="{4AFB7010-EA82-8E47-B25F-B3F6AE1E1C62}" srcId="{967A10CE-4A25-5342-AAD9-27D330A1AD9F}" destId="{AA0C52C6-FBFC-3E48-8E0F-5FA31B01957A}" srcOrd="4" destOrd="0" parTransId="{DDF2E418-21BA-8E46-9A50-DD26427A250A}" sibTransId="{C8112196-4316-C047-827C-11A75194D1E5}"/>
    <dgm:cxn modelId="{D5D08F23-6F4B-D34F-A88D-B6C0FAC3A132}" type="presOf" srcId="{789A7774-EF60-C540-A9D3-C1FA455D5E14}" destId="{85F992B4-4895-4344-A0CB-3036F86590AC}" srcOrd="0" destOrd="0" presId="urn:microsoft.com/office/officeart/2005/8/layout/vList4"/>
    <dgm:cxn modelId="{D4D18C24-CB3C-FC46-A9B7-F9CA875538EC}" srcId="{967A10CE-4A25-5342-AAD9-27D330A1AD9F}" destId="{8E6B38B7-1BC0-6143-9E26-76B077689A85}" srcOrd="5" destOrd="0" parTransId="{2B03EF34-5C33-2348-9D06-1CD99884F506}" sibTransId="{1AD198DC-5395-A749-AD61-6D3DA0852BC7}"/>
    <dgm:cxn modelId="{4FAAAD2A-F00F-4D41-BB5F-301D00A6A927}" type="presOf" srcId="{02085F84-6FF0-7948-BCB5-14497EEB8B54}" destId="{3214813A-066A-F840-979B-18B25E9AC06D}" srcOrd="0" destOrd="0" presId="urn:microsoft.com/office/officeart/2005/8/layout/vList4"/>
    <dgm:cxn modelId="{E706E534-3661-C148-B653-37B4919F9BC1}" type="presOf" srcId="{02085F84-6FF0-7948-BCB5-14497EEB8B54}" destId="{C50C127C-F010-644E-8B26-266C5E8D1895}" srcOrd="1" destOrd="0" presId="urn:microsoft.com/office/officeart/2005/8/layout/vList4"/>
    <dgm:cxn modelId="{2BE57935-DDD3-054D-859D-D176DF4A9F13}" type="presOf" srcId="{107D3BC3-D054-7A4D-BB91-0A34B265892A}" destId="{5A19842F-4646-9947-998E-5C9E5D872201}" srcOrd="1" destOrd="0" presId="urn:microsoft.com/office/officeart/2005/8/layout/vList4"/>
    <dgm:cxn modelId="{68DAB042-B527-F24E-91DF-2688F1EB3730}" srcId="{967A10CE-4A25-5342-AAD9-27D330A1AD9F}" destId="{02085F84-6FF0-7948-BCB5-14497EEB8B54}" srcOrd="6" destOrd="0" parTransId="{103926DF-2072-1645-AE40-8B4B827E7EAE}" sibTransId="{A7DB5621-297D-7D4E-9C13-348E2E27F583}"/>
    <dgm:cxn modelId="{E26BDF46-5EFC-EC42-8B91-E3E8BB50D4FB}" type="presOf" srcId="{E03A9D4D-F44B-C44A-815E-F54C3D453DD3}" destId="{5E2B1B99-BD67-3743-9678-3CB2E3320CE4}" srcOrd="1" destOrd="0" presId="urn:microsoft.com/office/officeart/2005/8/layout/vList4"/>
    <dgm:cxn modelId="{2FF47448-82CA-2C46-9001-13527CCDD721}" type="presOf" srcId="{2DA90A8D-9573-CE41-9493-DD7E24338731}" destId="{F74CFC5F-ACA3-5343-A109-D0F8976A9305}" srcOrd="1" destOrd="0" presId="urn:microsoft.com/office/officeart/2005/8/layout/vList4"/>
    <dgm:cxn modelId="{4A59D349-0EB1-7744-8E35-9AD52470268F}" srcId="{967A10CE-4A25-5342-AAD9-27D330A1AD9F}" destId="{789A7774-EF60-C540-A9D3-C1FA455D5E14}" srcOrd="3" destOrd="0" parTransId="{A3A0F92D-EC56-E64A-8737-023766183A7E}" sibTransId="{6F0F6D00-D1FB-2341-A9B8-AB11697B0CDB}"/>
    <dgm:cxn modelId="{F3F6F359-2010-B84C-BADA-15FDC1245C05}" type="presOf" srcId="{789A7774-EF60-C540-A9D3-C1FA455D5E14}" destId="{E0D8B179-F89A-BD4C-9679-461A8D7CEC0E}" srcOrd="1" destOrd="0" presId="urn:microsoft.com/office/officeart/2005/8/layout/vList4"/>
    <dgm:cxn modelId="{AFB23C5E-17CB-394D-82F2-C752D6A98426}" type="presOf" srcId="{5F227A63-5D29-9947-9C5B-E40B80DDDC5A}" destId="{99EA32A6-40D4-2640-B363-A82E89D58A73}" srcOrd="0" destOrd="0" presId="urn:microsoft.com/office/officeart/2005/8/layout/vList4"/>
    <dgm:cxn modelId="{7C10096D-84C9-0049-ACC1-1818713C8F7E}" type="presOf" srcId="{E03A9D4D-F44B-C44A-815E-F54C3D453DD3}" destId="{1BF6AA5B-B050-124D-B27A-7C53E3AA7187}" srcOrd="0" destOrd="0" presId="urn:microsoft.com/office/officeart/2005/8/layout/vList4"/>
    <dgm:cxn modelId="{008E2371-94BB-3540-B049-44EE12059759}" type="presOf" srcId="{1E96D90D-6572-0A41-9C60-F641E7D0699D}" destId="{39E64BC2-A6A0-B74A-8C08-3F5A14485759}" srcOrd="0" destOrd="0" presId="urn:microsoft.com/office/officeart/2005/8/layout/vList4"/>
    <dgm:cxn modelId="{72D2149C-AC03-0845-A090-ADB65E9F93C8}" srcId="{967A10CE-4A25-5342-AAD9-27D330A1AD9F}" destId="{2DA90A8D-9573-CE41-9493-DD7E24338731}" srcOrd="7" destOrd="0" parTransId="{29A6EB2D-1C34-D648-8565-A39E22463C3C}" sibTransId="{7852DBC4-4B62-F94C-A4B6-510971A298C6}"/>
    <dgm:cxn modelId="{4C9AF7B6-FF6D-CE47-9CAC-43C8BFF5C737}" srcId="{967A10CE-4A25-5342-AAD9-27D330A1AD9F}" destId="{E03A9D4D-F44B-C44A-815E-F54C3D453DD3}" srcOrd="2" destOrd="0" parTransId="{0F2FE0B7-766E-DF44-952F-505D3153D998}" sibTransId="{6796163A-A001-DF44-80C6-5FEA12EE1429}"/>
    <dgm:cxn modelId="{3BCDFBC0-3B1E-574E-8781-FC92DEABC82E}" type="presOf" srcId="{967A10CE-4A25-5342-AAD9-27D330A1AD9F}" destId="{E25194C3-5E2B-194B-80D1-9E781B3F906E}" srcOrd="0" destOrd="0" presId="urn:microsoft.com/office/officeart/2005/8/layout/vList4"/>
    <dgm:cxn modelId="{412032C2-B72B-CB44-B22C-154A44560AA6}" type="presOf" srcId="{2DA90A8D-9573-CE41-9493-DD7E24338731}" destId="{B9B1D5AB-9316-8249-A2AF-E820EE7D7D79}" srcOrd="0" destOrd="0" presId="urn:microsoft.com/office/officeart/2005/8/layout/vList4"/>
    <dgm:cxn modelId="{5215D0D2-C98B-2D41-B25D-85567B766FC5}" type="presOf" srcId="{1E96D90D-6572-0A41-9C60-F641E7D0699D}" destId="{1BD18901-C184-154C-A4A4-53B6E34BE173}" srcOrd="1" destOrd="0" presId="urn:microsoft.com/office/officeart/2005/8/layout/vList4"/>
    <dgm:cxn modelId="{8034F2DD-BF6E-8548-95C5-A4BC22650013}" type="presOf" srcId="{8E6B38B7-1BC0-6143-9E26-76B077689A85}" destId="{AC31BF13-D3AE-9949-A5EF-23936C7F68AF}" srcOrd="0" destOrd="0" presId="urn:microsoft.com/office/officeart/2005/8/layout/vList4"/>
    <dgm:cxn modelId="{0D983DE0-B7AF-9842-83B2-A047D527C2D1}" type="presOf" srcId="{AA0C52C6-FBFC-3E48-8E0F-5FA31B01957A}" destId="{282D4B0D-4DF3-124B-96D3-6DDFF2E66233}" srcOrd="1" destOrd="0" presId="urn:microsoft.com/office/officeart/2005/8/layout/vList4"/>
    <dgm:cxn modelId="{A535BBE1-8488-E94F-97B2-59D847B30B1E}" srcId="{967A10CE-4A25-5342-AAD9-27D330A1AD9F}" destId="{107D3BC3-D054-7A4D-BB91-0A34B265892A}" srcOrd="0" destOrd="0" parTransId="{6987F556-982C-4549-BB89-020866B35E8E}" sibTransId="{D499F5D6-FFC0-9D4D-A1FC-B1D33C261737}"/>
    <dgm:cxn modelId="{3C61ECE4-94A2-924A-A462-DA1E96CCF967}" type="presOf" srcId="{5F227A63-5D29-9947-9C5B-E40B80DDDC5A}" destId="{26F99AB9-84D0-7441-83A8-EC1552A4486F}" srcOrd="1" destOrd="0" presId="urn:microsoft.com/office/officeart/2005/8/layout/vList4"/>
    <dgm:cxn modelId="{8CE610E9-99E3-9F4A-AC82-64FA3ED97F5F}" type="presOf" srcId="{107D3BC3-D054-7A4D-BB91-0A34B265892A}" destId="{A6B77A1A-7125-024C-AC4B-52F6C7B06838}" srcOrd="0" destOrd="0" presId="urn:microsoft.com/office/officeart/2005/8/layout/vList4"/>
    <dgm:cxn modelId="{DE2D98EF-4BF1-B64D-8C65-1EC866293C6B}" srcId="{967A10CE-4A25-5342-AAD9-27D330A1AD9F}" destId="{1E96D90D-6572-0A41-9C60-F641E7D0699D}" srcOrd="8" destOrd="0" parTransId="{D04FAA53-A235-E244-B4E9-AAE27A9C6C4F}" sibTransId="{B6A201CD-EC08-B74D-8C84-E5F3B85F7E9D}"/>
    <dgm:cxn modelId="{C1D8A2F1-B36B-7C43-8553-E9F87E2B5761}" type="presOf" srcId="{8E6B38B7-1BC0-6143-9E26-76B077689A85}" destId="{61224AF8-85A5-0647-BA8D-065D314BE91C}" srcOrd="1" destOrd="0" presId="urn:microsoft.com/office/officeart/2005/8/layout/vList4"/>
    <dgm:cxn modelId="{001D4BF5-DBC2-744F-9262-0AAB3F66C50B}" srcId="{967A10CE-4A25-5342-AAD9-27D330A1AD9F}" destId="{5F227A63-5D29-9947-9C5B-E40B80DDDC5A}" srcOrd="1" destOrd="0" parTransId="{A11727CD-700D-B345-B98B-618F5BD6204F}" sibTransId="{0F359CD9-D12C-7640-BB23-DCD51460842C}"/>
    <dgm:cxn modelId="{8E0DBD49-2B30-FE4E-AB82-8698D4E2C826}" type="presParOf" srcId="{E25194C3-5E2B-194B-80D1-9E781B3F906E}" destId="{C27F4A7F-7FD0-9A46-9527-B71F4E9A63C5}" srcOrd="0" destOrd="0" presId="urn:microsoft.com/office/officeart/2005/8/layout/vList4"/>
    <dgm:cxn modelId="{B9E95A64-183B-6740-8475-E55E48801F88}" type="presParOf" srcId="{C27F4A7F-7FD0-9A46-9527-B71F4E9A63C5}" destId="{A6B77A1A-7125-024C-AC4B-52F6C7B06838}" srcOrd="0" destOrd="0" presId="urn:microsoft.com/office/officeart/2005/8/layout/vList4"/>
    <dgm:cxn modelId="{55FC355E-520A-7549-92C3-4ECC5D2C9DF2}" type="presParOf" srcId="{C27F4A7F-7FD0-9A46-9527-B71F4E9A63C5}" destId="{6CC831E8-C101-B245-93C3-2AE0C6722A4D}" srcOrd="1" destOrd="0" presId="urn:microsoft.com/office/officeart/2005/8/layout/vList4"/>
    <dgm:cxn modelId="{9813DBD4-D2A0-A94C-B3AB-F777D7101F6C}" type="presParOf" srcId="{C27F4A7F-7FD0-9A46-9527-B71F4E9A63C5}" destId="{5A19842F-4646-9947-998E-5C9E5D872201}" srcOrd="2" destOrd="0" presId="urn:microsoft.com/office/officeart/2005/8/layout/vList4"/>
    <dgm:cxn modelId="{B18F4B51-7480-4E44-A41C-D6C0C04E4B0B}" type="presParOf" srcId="{E25194C3-5E2B-194B-80D1-9E781B3F906E}" destId="{C2C840DA-FE7F-2242-B449-5074FCA4682A}" srcOrd="1" destOrd="0" presId="urn:microsoft.com/office/officeart/2005/8/layout/vList4"/>
    <dgm:cxn modelId="{09A9B70E-24B2-A244-AA0A-04413383D79D}" type="presParOf" srcId="{E25194C3-5E2B-194B-80D1-9E781B3F906E}" destId="{E185296D-73C9-AC40-8899-4E03C4910A34}" srcOrd="2" destOrd="0" presId="urn:microsoft.com/office/officeart/2005/8/layout/vList4"/>
    <dgm:cxn modelId="{BA4B6E3A-3DC6-B247-9B47-2A98B8256D44}" type="presParOf" srcId="{E185296D-73C9-AC40-8899-4E03C4910A34}" destId="{99EA32A6-40D4-2640-B363-A82E89D58A73}" srcOrd="0" destOrd="0" presId="urn:microsoft.com/office/officeart/2005/8/layout/vList4"/>
    <dgm:cxn modelId="{D2BC72FA-973E-FD4D-B986-8FCB2C8E8537}" type="presParOf" srcId="{E185296D-73C9-AC40-8899-4E03C4910A34}" destId="{6FDC6FC8-C58F-7D47-8641-13A9D6F3300B}" srcOrd="1" destOrd="0" presId="urn:microsoft.com/office/officeart/2005/8/layout/vList4"/>
    <dgm:cxn modelId="{FEC29D1F-351A-9140-9AC4-57C39948E959}" type="presParOf" srcId="{E185296D-73C9-AC40-8899-4E03C4910A34}" destId="{26F99AB9-84D0-7441-83A8-EC1552A4486F}" srcOrd="2" destOrd="0" presId="urn:microsoft.com/office/officeart/2005/8/layout/vList4"/>
    <dgm:cxn modelId="{A9344B97-0D25-2D46-9D22-D07672AC1CCB}" type="presParOf" srcId="{E25194C3-5E2B-194B-80D1-9E781B3F906E}" destId="{6B7469F7-B2CA-A743-BB43-FA9079069F7E}" srcOrd="3" destOrd="0" presId="urn:microsoft.com/office/officeart/2005/8/layout/vList4"/>
    <dgm:cxn modelId="{7C818BF1-B0B7-B048-8623-B7A406790A73}" type="presParOf" srcId="{E25194C3-5E2B-194B-80D1-9E781B3F906E}" destId="{24DA1CB9-7F53-884D-9E4B-551B09D70567}" srcOrd="4" destOrd="0" presId="urn:microsoft.com/office/officeart/2005/8/layout/vList4"/>
    <dgm:cxn modelId="{EDC52FEF-37A3-F144-8416-0581FA74BE0B}" type="presParOf" srcId="{24DA1CB9-7F53-884D-9E4B-551B09D70567}" destId="{1BF6AA5B-B050-124D-B27A-7C53E3AA7187}" srcOrd="0" destOrd="0" presId="urn:microsoft.com/office/officeart/2005/8/layout/vList4"/>
    <dgm:cxn modelId="{35BAF809-9EA0-8849-8CDB-280D4036EA9D}" type="presParOf" srcId="{24DA1CB9-7F53-884D-9E4B-551B09D70567}" destId="{34FEEAFC-DF7F-9048-9FF5-8B7FFFDA6B03}" srcOrd="1" destOrd="0" presId="urn:microsoft.com/office/officeart/2005/8/layout/vList4"/>
    <dgm:cxn modelId="{09B130EC-000A-964B-A110-BCE4933E1EDF}" type="presParOf" srcId="{24DA1CB9-7F53-884D-9E4B-551B09D70567}" destId="{5E2B1B99-BD67-3743-9678-3CB2E3320CE4}" srcOrd="2" destOrd="0" presId="urn:microsoft.com/office/officeart/2005/8/layout/vList4"/>
    <dgm:cxn modelId="{2CC2A78F-8F38-B642-9559-3E0D597F94A4}" type="presParOf" srcId="{E25194C3-5E2B-194B-80D1-9E781B3F906E}" destId="{BC277014-7DF2-5A49-9913-6889E1833A2B}" srcOrd="5" destOrd="0" presId="urn:microsoft.com/office/officeart/2005/8/layout/vList4"/>
    <dgm:cxn modelId="{EEB46121-A01A-C843-8420-56EF03AD8F4D}" type="presParOf" srcId="{E25194C3-5E2B-194B-80D1-9E781B3F906E}" destId="{AF662E2E-5187-C548-8436-B877286539A1}" srcOrd="6" destOrd="0" presId="urn:microsoft.com/office/officeart/2005/8/layout/vList4"/>
    <dgm:cxn modelId="{D22DE1BA-F28C-154A-9184-436F2E8B93CF}" type="presParOf" srcId="{AF662E2E-5187-C548-8436-B877286539A1}" destId="{85F992B4-4895-4344-A0CB-3036F86590AC}" srcOrd="0" destOrd="0" presId="urn:microsoft.com/office/officeart/2005/8/layout/vList4"/>
    <dgm:cxn modelId="{DC41362B-68E6-9D49-A9BD-F75CA4ED7F94}" type="presParOf" srcId="{AF662E2E-5187-C548-8436-B877286539A1}" destId="{7938177A-9124-0146-9C6F-9FC88E3A376F}" srcOrd="1" destOrd="0" presId="urn:microsoft.com/office/officeart/2005/8/layout/vList4"/>
    <dgm:cxn modelId="{2208C65D-84FE-2C4E-B2AD-108375B637EB}" type="presParOf" srcId="{AF662E2E-5187-C548-8436-B877286539A1}" destId="{E0D8B179-F89A-BD4C-9679-461A8D7CEC0E}" srcOrd="2" destOrd="0" presId="urn:microsoft.com/office/officeart/2005/8/layout/vList4"/>
    <dgm:cxn modelId="{E582F923-2CDF-0D4E-B2F9-BEA864A64EEA}" type="presParOf" srcId="{E25194C3-5E2B-194B-80D1-9E781B3F906E}" destId="{C4DEBFA6-3039-6A4A-B93E-6CF06C2A1176}" srcOrd="7" destOrd="0" presId="urn:microsoft.com/office/officeart/2005/8/layout/vList4"/>
    <dgm:cxn modelId="{99EE189D-E9EC-4D46-8AF8-B6235F6B9975}" type="presParOf" srcId="{E25194C3-5E2B-194B-80D1-9E781B3F906E}" destId="{72BF3B16-857A-C64A-929D-E2C0FC71D9EA}" srcOrd="8" destOrd="0" presId="urn:microsoft.com/office/officeart/2005/8/layout/vList4"/>
    <dgm:cxn modelId="{46312362-D1D1-C24D-87A2-CA82287FAE8C}" type="presParOf" srcId="{72BF3B16-857A-C64A-929D-E2C0FC71D9EA}" destId="{864DE3B8-96E1-754E-BD66-FF09D8A6A344}" srcOrd="0" destOrd="0" presId="urn:microsoft.com/office/officeart/2005/8/layout/vList4"/>
    <dgm:cxn modelId="{3CEA02D1-86E9-774B-9E5A-3C311260AB7A}" type="presParOf" srcId="{72BF3B16-857A-C64A-929D-E2C0FC71D9EA}" destId="{A4CB3A06-ABD4-DE4E-A729-AD24E5C30C1E}" srcOrd="1" destOrd="0" presId="urn:microsoft.com/office/officeart/2005/8/layout/vList4"/>
    <dgm:cxn modelId="{D12CD24B-E41D-3E47-8EF5-1632C039A455}" type="presParOf" srcId="{72BF3B16-857A-C64A-929D-E2C0FC71D9EA}" destId="{282D4B0D-4DF3-124B-96D3-6DDFF2E66233}" srcOrd="2" destOrd="0" presId="urn:microsoft.com/office/officeart/2005/8/layout/vList4"/>
    <dgm:cxn modelId="{33823AFB-296E-B645-BD7F-9B425173AD76}" type="presParOf" srcId="{E25194C3-5E2B-194B-80D1-9E781B3F906E}" destId="{7FD31F92-32F7-2C45-B260-0E56AE0B4E27}" srcOrd="9" destOrd="0" presId="urn:microsoft.com/office/officeart/2005/8/layout/vList4"/>
    <dgm:cxn modelId="{C066F4EE-FFDE-C142-972D-1AB1373ED2EA}" type="presParOf" srcId="{E25194C3-5E2B-194B-80D1-9E781B3F906E}" destId="{DF05DADB-FC84-FC43-A1D5-B2B8C32763DD}" srcOrd="10" destOrd="0" presId="urn:microsoft.com/office/officeart/2005/8/layout/vList4"/>
    <dgm:cxn modelId="{9C315A4B-CD00-0540-9086-1AD30C35A7D9}" type="presParOf" srcId="{DF05DADB-FC84-FC43-A1D5-B2B8C32763DD}" destId="{AC31BF13-D3AE-9949-A5EF-23936C7F68AF}" srcOrd="0" destOrd="0" presId="urn:microsoft.com/office/officeart/2005/8/layout/vList4"/>
    <dgm:cxn modelId="{AB6AA6ED-0E21-D14C-8014-C497AA3B770B}" type="presParOf" srcId="{DF05DADB-FC84-FC43-A1D5-B2B8C32763DD}" destId="{696FB4EC-D4F5-9D48-AD80-21C2BF6CB98F}" srcOrd="1" destOrd="0" presId="urn:microsoft.com/office/officeart/2005/8/layout/vList4"/>
    <dgm:cxn modelId="{F6C111C7-D79D-F74D-AFFB-17B666C4E125}" type="presParOf" srcId="{DF05DADB-FC84-FC43-A1D5-B2B8C32763DD}" destId="{61224AF8-85A5-0647-BA8D-065D314BE91C}" srcOrd="2" destOrd="0" presId="urn:microsoft.com/office/officeart/2005/8/layout/vList4"/>
    <dgm:cxn modelId="{20E94278-C99E-9241-9468-985181DBB9BA}" type="presParOf" srcId="{E25194C3-5E2B-194B-80D1-9E781B3F906E}" destId="{9EE463AD-53A9-B841-ABFD-9BC2E1F949A3}" srcOrd="11" destOrd="0" presId="urn:microsoft.com/office/officeart/2005/8/layout/vList4"/>
    <dgm:cxn modelId="{6CFC40F0-190D-1F47-A2E9-BF3584DB6D43}" type="presParOf" srcId="{E25194C3-5E2B-194B-80D1-9E781B3F906E}" destId="{5A413FAE-AB78-6541-98AA-7F21CCB3073F}" srcOrd="12" destOrd="0" presId="urn:microsoft.com/office/officeart/2005/8/layout/vList4"/>
    <dgm:cxn modelId="{F68CEEDA-ED47-2B45-9010-E3C54153E690}" type="presParOf" srcId="{5A413FAE-AB78-6541-98AA-7F21CCB3073F}" destId="{3214813A-066A-F840-979B-18B25E9AC06D}" srcOrd="0" destOrd="0" presId="urn:microsoft.com/office/officeart/2005/8/layout/vList4"/>
    <dgm:cxn modelId="{010B10E7-6BB6-9D47-B764-0699111B972F}" type="presParOf" srcId="{5A413FAE-AB78-6541-98AA-7F21CCB3073F}" destId="{EBD83FE9-99A1-E74E-889C-C30D05717F60}" srcOrd="1" destOrd="0" presId="urn:microsoft.com/office/officeart/2005/8/layout/vList4"/>
    <dgm:cxn modelId="{6E58C585-C234-6948-BF34-450DF5A671F6}" type="presParOf" srcId="{5A413FAE-AB78-6541-98AA-7F21CCB3073F}" destId="{C50C127C-F010-644E-8B26-266C5E8D1895}" srcOrd="2" destOrd="0" presId="urn:microsoft.com/office/officeart/2005/8/layout/vList4"/>
    <dgm:cxn modelId="{2F1FA91D-5E50-D44B-801E-AF80BE6131BB}" type="presParOf" srcId="{E25194C3-5E2B-194B-80D1-9E781B3F906E}" destId="{6FB83C2A-4C95-B843-926A-A2628EAFF1F4}" srcOrd="13" destOrd="0" presId="urn:microsoft.com/office/officeart/2005/8/layout/vList4"/>
    <dgm:cxn modelId="{3240B9AB-93C3-D64C-B442-56A3C6FE5662}" type="presParOf" srcId="{E25194C3-5E2B-194B-80D1-9E781B3F906E}" destId="{25CA302F-5666-9F4C-85E4-EADC867B2673}" srcOrd="14" destOrd="0" presId="urn:microsoft.com/office/officeart/2005/8/layout/vList4"/>
    <dgm:cxn modelId="{A617E2E9-3C0F-524D-9A7A-8B5C83AE9B31}" type="presParOf" srcId="{25CA302F-5666-9F4C-85E4-EADC867B2673}" destId="{B9B1D5AB-9316-8249-A2AF-E820EE7D7D79}" srcOrd="0" destOrd="0" presId="urn:microsoft.com/office/officeart/2005/8/layout/vList4"/>
    <dgm:cxn modelId="{92F83E91-49B0-CE41-B480-424AD3CAF88B}" type="presParOf" srcId="{25CA302F-5666-9F4C-85E4-EADC867B2673}" destId="{B2BF838C-38FB-7448-86E2-B4E25ED62A1F}" srcOrd="1" destOrd="0" presId="urn:microsoft.com/office/officeart/2005/8/layout/vList4"/>
    <dgm:cxn modelId="{DD3869AC-2A31-8A48-98A8-F0181856C3E2}" type="presParOf" srcId="{25CA302F-5666-9F4C-85E4-EADC867B2673}" destId="{F74CFC5F-ACA3-5343-A109-D0F8976A9305}" srcOrd="2" destOrd="0" presId="urn:microsoft.com/office/officeart/2005/8/layout/vList4"/>
    <dgm:cxn modelId="{447AED2D-44CB-8D4A-940E-F3E1C626B80A}" type="presParOf" srcId="{E25194C3-5E2B-194B-80D1-9E781B3F906E}" destId="{E9722813-3D4F-534C-A5F2-5A78604FC5DF}" srcOrd="15" destOrd="0" presId="urn:microsoft.com/office/officeart/2005/8/layout/vList4"/>
    <dgm:cxn modelId="{FD3695B4-8198-6841-9090-002D792A78E8}" type="presParOf" srcId="{E25194C3-5E2B-194B-80D1-9E781B3F906E}" destId="{0F2D8C8E-1B40-5F43-9B14-E887E4DE2421}" srcOrd="16" destOrd="0" presId="urn:microsoft.com/office/officeart/2005/8/layout/vList4"/>
    <dgm:cxn modelId="{A468A785-F3DA-9545-910A-A1545EE303A3}" type="presParOf" srcId="{0F2D8C8E-1B40-5F43-9B14-E887E4DE2421}" destId="{39E64BC2-A6A0-B74A-8C08-3F5A14485759}" srcOrd="0" destOrd="0" presId="urn:microsoft.com/office/officeart/2005/8/layout/vList4"/>
    <dgm:cxn modelId="{B13BCC00-BB3D-B842-B7B1-4C22D151E8DB}" type="presParOf" srcId="{0F2D8C8E-1B40-5F43-9B14-E887E4DE2421}" destId="{F377F3A5-18C4-D146-A65E-B54A7D0779BC}" srcOrd="1" destOrd="0" presId="urn:microsoft.com/office/officeart/2005/8/layout/vList4"/>
    <dgm:cxn modelId="{25CCD891-26E4-4244-9BA6-3702AC614ADD}" type="presParOf" srcId="{0F2D8C8E-1B40-5F43-9B14-E887E4DE2421}" destId="{1BD18901-C184-154C-A4A4-53B6E34BE17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7339A-C391-C641-96AC-9A08D81C7FE9}" type="doc">
      <dgm:prSet loTypeId="urn:microsoft.com/office/officeart/2005/8/layout/b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67FCC-9C88-1645-ABD4-6883A7D0B63D}">
      <dgm:prSet/>
      <dgm:spPr>
        <a:solidFill>
          <a:srgbClr val="B4C7E7"/>
        </a:solidFill>
      </dgm:spPr>
      <dgm:t>
        <a:bodyPr/>
        <a:lstStyle/>
        <a:p>
          <a:pPr algn="ctr"/>
          <a:endParaRPr lang="en-US" dirty="0">
            <a:solidFill>
              <a:srgbClr val="002061"/>
            </a:solidFill>
          </a:endParaRPr>
        </a:p>
      </dgm:t>
    </dgm:pt>
    <dgm:pt modelId="{AF3DB426-C3B4-FF4F-B3CB-883A46D72C74}" type="parTrans" cxnId="{23448167-CBF6-4A43-849B-524C2B5C9352}">
      <dgm:prSet/>
      <dgm:spPr/>
      <dgm:t>
        <a:bodyPr/>
        <a:lstStyle/>
        <a:p>
          <a:endParaRPr lang="en-US"/>
        </a:p>
      </dgm:t>
    </dgm:pt>
    <dgm:pt modelId="{56A74A33-E791-BB46-A7FF-B22DA29C7821}" type="sibTrans" cxnId="{23448167-CBF6-4A43-849B-524C2B5C9352}">
      <dgm:prSet/>
      <dgm:spPr/>
      <dgm:t>
        <a:bodyPr/>
        <a:lstStyle/>
        <a:p>
          <a:endParaRPr lang="en-US"/>
        </a:p>
      </dgm:t>
    </dgm:pt>
    <dgm:pt modelId="{B95002F4-C45C-A74A-82A9-91CD1BDF6D2D}">
      <dgm:prSet/>
      <dgm:spPr>
        <a:solidFill>
          <a:srgbClr val="B4C7E7"/>
        </a:solidFill>
      </dgm:spPr>
      <dgm:t>
        <a:bodyPr/>
        <a:lstStyle/>
        <a:p>
          <a:endParaRPr lang="en-US" dirty="0"/>
        </a:p>
      </dgm:t>
    </dgm:pt>
    <dgm:pt modelId="{8DEE318A-738A-2143-AE64-8574545D75AA}" type="parTrans" cxnId="{C82F9AFE-3F30-014C-9368-58ACD03C2A79}">
      <dgm:prSet/>
      <dgm:spPr/>
      <dgm:t>
        <a:bodyPr/>
        <a:lstStyle/>
        <a:p>
          <a:endParaRPr lang="en-US"/>
        </a:p>
      </dgm:t>
    </dgm:pt>
    <dgm:pt modelId="{8383662C-0E80-EB4D-B252-E25E14E762BE}" type="sibTrans" cxnId="{C82F9AFE-3F30-014C-9368-58ACD03C2A79}">
      <dgm:prSet/>
      <dgm:spPr/>
      <dgm:t>
        <a:bodyPr/>
        <a:lstStyle/>
        <a:p>
          <a:endParaRPr lang="en-US"/>
        </a:p>
      </dgm:t>
    </dgm:pt>
    <dgm:pt modelId="{34356AC8-8571-9F45-8722-65A2FAE491FF}">
      <dgm:prSet/>
      <dgm:spPr>
        <a:solidFill>
          <a:srgbClr val="B4C7E7"/>
        </a:solidFill>
      </dgm:spPr>
      <dgm:t>
        <a:bodyPr/>
        <a:lstStyle/>
        <a:p>
          <a:endParaRPr lang="en-US" dirty="0"/>
        </a:p>
      </dgm:t>
    </dgm:pt>
    <dgm:pt modelId="{94441468-246E-5E4A-8192-5EEA90149312}" type="sibTrans" cxnId="{1F6A4325-DBEC-4043-9756-3255B1F6B85E}">
      <dgm:prSet/>
      <dgm:spPr/>
      <dgm:t>
        <a:bodyPr/>
        <a:lstStyle/>
        <a:p>
          <a:endParaRPr lang="en-US"/>
        </a:p>
      </dgm:t>
    </dgm:pt>
    <dgm:pt modelId="{ADAA7244-3C40-E541-90A8-C70A64DC2232}" type="parTrans" cxnId="{1F6A4325-DBEC-4043-9756-3255B1F6B85E}">
      <dgm:prSet/>
      <dgm:spPr/>
      <dgm:t>
        <a:bodyPr/>
        <a:lstStyle/>
        <a:p>
          <a:endParaRPr lang="en-US"/>
        </a:p>
      </dgm:t>
    </dgm:pt>
    <dgm:pt modelId="{484DE50E-3CD2-644F-95AA-A01F383F7E9A}">
      <dgm:prSet/>
      <dgm:spPr/>
      <dgm:t>
        <a:bodyPr/>
        <a:lstStyle/>
        <a:p>
          <a:endParaRPr lang="en-US" dirty="0"/>
        </a:p>
      </dgm:t>
    </dgm:pt>
    <dgm:pt modelId="{1B3DFF57-3F97-1D4B-ACB6-4495F78B1385}" type="parTrans" cxnId="{7F442376-C4A7-9146-8CE8-2F0C737B24EA}">
      <dgm:prSet/>
      <dgm:spPr/>
      <dgm:t>
        <a:bodyPr/>
        <a:lstStyle/>
        <a:p>
          <a:endParaRPr lang="en-US"/>
        </a:p>
      </dgm:t>
    </dgm:pt>
    <dgm:pt modelId="{7ABF46E3-3972-B442-999B-8808E6916C6D}" type="sibTrans" cxnId="{7F442376-C4A7-9146-8CE8-2F0C737B24EA}">
      <dgm:prSet/>
      <dgm:spPr/>
      <dgm:t>
        <a:bodyPr/>
        <a:lstStyle/>
        <a:p>
          <a:endParaRPr lang="en-US"/>
        </a:p>
      </dgm:t>
    </dgm:pt>
    <dgm:pt modelId="{74EDA515-31D6-DA41-978B-02B6D9A57CBA}">
      <dgm:prSet/>
      <dgm:spPr/>
      <dgm:t>
        <a:bodyPr/>
        <a:lstStyle/>
        <a:p>
          <a:endParaRPr lang="en-US" dirty="0"/>
        </a:p>
      </dgm:t>
    </dgm:pt>
    <dgm:pt modelId="{8565A39C-535E-5441-B42F-8D0ECBD484EB}" type="parTrans" cxnId="{05B2D6FD-3209-7048-B854-2786165A2334}">
      <dgm:prSet/>
      <dgm:spPr/>
      <dgm:t>
        <a:bodyPr/>
        <a:lstStyle/>
        <a:p>
          <a:endParaRPr lang="en-US"/>
        </a:p>
      </dgm:t>
    </dgm:pt>
    <dgm:pt modelId="{05741343-268E-B442-82AE-BEA98476E394}" type="sibTrans" cxnId="{05B2D6FD-3209-7048-B854-2786165A2334}">
      <dgm:prSet/>
      <dgm:spPr/>
      <dgm:t>
        <a:bodyPr/>
        <a:lstStyle/>
        <a:p>
          <a:endParaRPr lang="en-US"/>
        </a:p>
      </dgm:t>
    </dgm:pt>
    <dgm:pt modelId="{B8C33C06-BE08-AA4F-803F-C119513E742E}">
      <dgm:prSet/>
      <dgm:spPr/>
      <dgm:t>
        <a:bodyPr/>
        <a:lstStyle/>
        <a:p>
          <a:endParaRPr lang="en-US" dirty="0"/>
        </a:p>
      </dgm:t>
    </dgm:pt>
    <dgm:pt modelId="{37AAF454-3FC6-714D-A83F-E5F081B110B8}" type="parTrans" cxnId="{748974FF-97D4-D344-815B-7DBB3B722335}">
      <dgm:prSet/>
      <dgm:spPr/>
      <dgm:t>
        <a:bodyPr/>
        <a:lstStyle/>
        <a:p>
          <a:endParaRPr lang="en-US"/>
        </a:p>
      </dgm:t>
    </dgm:pt>
    <dgm:pt modelId="{0E956F59-9D90-A841-BDA5-0BD108898F43}" type="sibTrans" cxnId="{748974FF-97D4-D344-815B-7DBB3B722335}">
      <dgm:prSet/>
      <dgm:spPr/>
      <dgm:t>
        <a:bodyPr/>
        <a:lstStyle/>
        <a:p>
          <a:endParaRPr lang="en-US"/>
        </a:p>
      </dgm:t>
    </dgm:pt>
    <dgm:pt modelId="{9755B269-1208-7F40-B620-60A526193BD9}" type="pres">
      <dgm:prSet presAssocID="{7607339A-C391-C641-96AC-9A08D81C7FE9}" presName="diagram" presStyleCnt="0">
        <dgm:presLayoutVars>
          <dgm:dir/>
          <dgm:animLvl val="lvl"/>
          <dgm:resizeHandles val="exact"/>
        </dgm:presLayoutVars>
      </dgm:prSet>
      <dgm:spPr/>
    </dgm:pt>
    <dgm:pt modelId="{93AB92B2-CF67-0341-87D0-111E5DA01832}" type="pres">
      <dgm:prSet presAssocID="{34356AC8-8571-9F45-8722-65A2FAE491FF}" presName="compNode" presStyleCnt="0"/>
      <dgm:spPr/>
    </dgm:pt>
    <dgm:pt modelId="{4CB63C3E-A8F2-9540-A7D2-332B8075096E}" type="pres">
      <dgm:prSet presAssocID="{34356AC8-8571-9F45-8722-65A2FAE491FF}" presName="childRect" presStyleLbl="bgAcc1" presStyleIdx="0" presStyleCnt="3">
        <dgm:presLayoutVars>
          <dgm:bulletEnabled val="1"/>
        </dgm:presLayoutVars>
      </dgm:prSet>
      <dgm:spPr/>
    </dgm:pt>
    <dgm:pt modelId="{321D62AD-6247-B042-A1B7-8E78AF0ED769}" type="pres">
      <dgm:prSet presAssocID="{34356AC8-8571-9F45-8722-65A2FAE491F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4C76B20-A46D-014C-9273-370BA74FA1E3}" type="pres">
      <dgm:prSet presAssocID="{34356AC8-8571-9F45-8722-65A2FAE491FF}" presName="parentRect" presStyleLbl="alignNode1" presStyleIdx="0" presStyleCnt="3"/>
      <dgm:spPr/>
    </dgm:pt>
    <dgm:pt modelId="{A85CB94A-7EB0-D14E-986F-A08C225C9EC0}" type="pres">
      <dgm:prSet presAssocID="{34356AC8-8571-9F45-8722-65A2FAE491FF}" presName="adorn" presStyleLbl="fgAccFollowNode1" presStyleIdx="0" presStyleCnt="3"/>
      <dgm:spPr>
        <a:noFill/>
        <a:ln>
          <a:noFill/>
        </a:ln>
      </dgm:spPr>
    </dgm:pt>
    <dgm:pt modelId="{9D200F3F-50CA-DE48-A82F-34553AE87F44}" type="pres">
      <dgm:prSet presAssocID="{94441468-246E-5E4A-8192-5EEA90149312}" presName="sibTrans" presStyleLbl="sibTrans2D1" presStyleIdx="0" presStyleCnt="0"/>
      <dgm:spPr/>
    </dgm:pt>
    <dgm:pt modelId="{96C229B9-BD5B-0F49-BAE5-8904D5C5FFE0}" type="pres">
      <dgm:prSet presAssocID="{C6567FCC-9C88-1645-ABD4-6883A7D0B63D}" presName="compNode" presStyleCnt="0"/>
      <dgm:spPr/>
    </dgm:pt>
    <dgm:pt modelId="{B0B8BF72-AC66-1C4E-ADEE-C42581DC6FB8}" type="pres">
      <dgm:prSet presAssocID="{C6567FCC-9C88-1645-ABD4-6883A7D0B63D}" presName="childRect" presStyleLbl="bgAcc1" presStyleIdx="1" presStyleCnt="3">
        <dgm:presLayoutVars>
          <dgm:bulletEnabled val="1"/>
        </dgm:presLayoutVars>
      </dgm:prSet>
      <dgm:spPr/>
    </dgm:pt>
    <dgm:pt modelId="{B371525D-6EC3-A045-8CCE-8A42B010808F}" type="pres">
      <dgm:prSet presAssocID="{C6567FCC-9C88-1645-ABD4-6883A7D0B63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2E60A24-3C2E-D043-8597-30E4C36CAFA5}" type="pres">
      <dgm:prSet presAssocID="{C6567FCC-9C88-1645-ABD4-6883A7D0B63D}" presName="parentRect" presStyleLbl="alignNode1" presStyleIdx="1" presStyleCnt="3"/>
      <dgm:spPr/>
    </dgm:pt>
    <dgm:pt modelId="{F00ABFDF-57F0-D24E-B89D-F835118AEF19}" type="pres">
      <dgm:prSet presAssocID="{C6567FCC-9C88-1645-ABD4-6883A7D0B63D}" presName="adorn" presStyleLbl="fgAccFollowNode1" presStyleIdx="1" presStyleCnt="3"/>
      <dgm:spPr>
        <a:noFill/>
        <a:ln>
          <a:noFill/>
        </a:ln>
      </dgm:spPr>
    </dgm:pt>
    <dgm:pt modelId="{7292F9B9-6F7F-F443-9C2E-78C3AD705688}" type="pres">
      <dgm:prSet presAssocID="{56A74A33-E791-BB46-A7FF-B22DA29C7821}" presName="sibTrans" presStyleLbl="sibTrans2D1" presStyleIdx="0" presStyleCnt="0"/>
      <dgm:spPr/>
    </dgm:pt>
    <dgm:pt modelId="{3AC81E11-413C-6A4D-A047-AEA9468B2608}" type="pres">
      <dgm:prSet presAssocID="{B95002F4-C45C-A74A-82A9-91CD1BDF6D2D}" presName="compNode" presStyleCnt="0"/>
      <dgm:spPr/>
    </dgm:pt>
    <dgm:pt modelId="{0BEC7AC9-61AE-A24B-9365-0FFDC8BB5C7B}" type="pres">
      <dgm:prSet presAssocID="{B95002F4-C45C-A74A-82A9-91CD1BDF6D2D}" presName="childRect" presStyleLbl="bgAcc1" presStyleIdx="2" presStyleCnt="3">
        <dgm:presLayoutVars>
          <dgm:bulletEnabled val="1"/>
        </dgm:presLayoutVars>
      </dgm:prSet>
      <dgm:spPr/>
    </dgm:pt>
    <dgm:pt modelId="{94E068AA-92EE-E64C-94EA-95560F4856CA}" type="pres">
      <dgm:prSet presAssocID="{B95002F4-C45C-A74A-82A9-91CD1BDF6D2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7025DAD-88D8-7845-B435-43A7C20BD9A9}" type="pres">
      <dgm:prSet presAssocID="{B95002F4-C45C-A74A-82A9-91CD1BDF6D2D}" presName="parentRect" presStyleLbl="alignNode1" presStyleIdx="2" presStyleCnt="3"/>
      <dgm:spPr/>
    </dgm:pt>
    <dgm:pt modelId="{6FBF5BC2-2536-1B43-9B37-1EB190EBB436}" type="pres">
      <dgm:prSet presAssocID="{B95002F4-C45C-A74A-82A9-91CD1BDF6D2D}" presName="adorn" presStyleLbl="fgAccFollowNode1" presStyleIdx="2" presStyleCnt="3"/>
      <dgm:spPr>
        <a:noFill/>
        <a:ln>
          <a:noFill/>
        </a:ln>
      </dgm:spPr>
    </dgm:pt>
  </dgm:ptLst>
  <dgm:cxnLst>
    <dgm:cxn modelId="{01457C13-5024-184C-BF43-33A55122AE1B}" type="presOf" srcId="{B95002F4-C45C-A74A-82A9-91CD1BDF6D2D}" destId="{67025DAD-88D8-7845-B435-43A7C20BD9A9}" srcOrd="1" destOrd="0" presId="urn:microsoft.com/office/officeart/2005/8/layout/bList2"/>
    <dgm:cxn modelId="{F0593E22-BB08-9443-902F-AF94C8E9D8C1}" type="presOf" srcId="{94441468-246E-5E4A-8192-5EEA90149312}" destId="{9D200F3F-50CA-DE48-A82F-34553AE87F44}" srcOrd="0" destOrd="0" presId="urn:microsoft.com/office/officeart/2005/8/layout/bList2"/>
    <dgm:cxn modelId="{1F6A4325-DBEC-4043-9756-3255B1F6B85E}" srcId="{7607339A-C391-C641-96AC-9A08D81C7FE9}" destId="{34356AC8-8571-9F45-8722-65A2FAE491FF}" srcOrd="0" destOrd="0" parTransId="{ADAA7244-3C40-E541-90A8-C70A64DC2232}" sibTransId="{94441468-246E-5E4A-8192-5EEA90149312}"/>
    <dgm:cxn modelId="{58B27A41-807C-9240-9AC2-81B1427415CA}" type="presOf" srcId="{7607339A-C391-C641-96AC-9A08D81C7FE9}" destId="{9755B269-1208-7F40-B620-60A526193BD9}" srcOrd="0" destOrd="0" presId="urn:microsoft.com/office/officeart/2005/8/layout/bList2"/>
    <dgm:cxn modelId="{23448167-CBF6-4A43-849B-524C2B5C9352}" srcId="{7607339A-C391-C641-96AC-9A08D81C7FE9}" destId="{C6567FCC-9C88-1645-ABD4-6883A7D0B63D}" srcOrd="1" destOrd="0" parTransId="{AF3DB426-C3B4-FF4F-B3CB-883A46D72C74}" sibTransId="{56A74A33-E791-BB46-A7FF-B22DA29C7821}"/>
    <dgm:cxn modelId="{7E5AFF6E-C51C-3B46-9900-92FD2171BBF5}" type="presOf" srcId="{B95002F4-C45C-A74A-82A9-91CD1BDF6D2D}" destId="{94E068AA-92EE-E64C-94EA-95560F4856CA}" srcOrd="0" destOrd="0" presId="urn:microsoft.com/office/officeart/2005/8/layout/bList2"/>
    <dgm:cxn modelId="{7F442376-C4A7-9146-8CE8-2F0C737B24EA}" srcId="{34356AC8-8571-9F45-8722-65A2FAE491FF}" destId="{484DE50E-3CD2-644F-95AA-A01F383F7E9A}" srcOrd="0" destOrd="0" parTransId="{1B3DFF57-3F97-1D4B-ACB6-4495F78B1385}" sibTransId="{7ABF46E3-3972-B442-999B-8808E6916C6D}"/>
    <dgm:cxn modelId="{A3F72CA5-C9CE-4549-A6FE-2D5E26B0808E}" type="presOf" srcId="{484DE50E-3CD2-644F-95AA-A01F383F7E9A}" destId="{4CB63C3E-A8F2-9540-A7D2-332B8075096E}" srcOrd="0" destOrd="0" presId="urn:microsoft.com/office/officeart/2005/8/layout/bList2"/>
    <dgm:cxn modelId="{5361E9B8-A814-B24E-B5C2-9D203CDFC2AA}" type="presOf" srcId="{74EDA515-31D6-DA41-978B-02B6D9A57CBA}" destId="{B0B8BF72-AC66-1C4E-ADEE-C42581DC6FB8}" srcOrd="0" destOrd="0" presId="urn:microsoft.com/office/officeart/2005/8/layout/bList2"/>
    <dgm:cxn modelId="{F0D6DFBF-1839-EC49-B90F-A4B2B9F1D268}" type="presOf" srcId="{34356AC8-8571-9F45-8722-65A2FAE491FF}" destId="{321D62AD-6247-B042-A1B7-8E78AF0ED769}" srcOrd="0" destOrd="0" presId="urn:microsoft.com/office/officeart/2005/8/layout/bList2"/>
    <dgm:cxn modelId="{73D974C9-0EAC-CD42-AA77-53A5245F12F0}" type="presOf" srcId="{34356AC8-8571-9F45-8722-65A2FAE491FF}" destId="{84C76B20-A46D-014C-9273-370BA74FA1E3}" srcOrd="1" destOrd="0" presId="urn:microsoft.com/office/officeart/2005/8/layout/bList2"/>
    <dgm:cxn modelId="{9E396DD2-36BD-AC4A-90D3-B082F19B264A}" type="presOf" srcId="{56A74A33-E791-BB46-A7FF-B22DA29C7821}" destId="{7292F9B9-6F7F-F443-9C2E-78C3AD705688}" srcOrd="0" destOrd="0" presId="urn:microsoft.com/office/officeart/2005/8/layout/bList2"/>
    <dgm:cxn modelId="{ED7176DF-764B-264E-BD70-06305DA7DDC7}" type="presOf" srcId="{C6567FCC-9C88-1645-ABD4-6883A7D0B63D}" destId="{B371525D-6EC3-A045-8CCE-8A42B010808F}" srcOrd="0" destOrd="0" presId="urn:microsoft.com/office/officeart/2005/8/layout/bList2"/>
    <dgm:cxn modelId="{6EE124E0-46A7-DC43-B484-5F9957DC419D}" type="presOf" srcId="{B8C33C06-BE08-AA4F-803F-C119513E742E}" destId="{0BEC7AC9-61AE-A24B-9365-0FFDC8BB5C7B}" srcOrd="0" destOrd="0" presId="urn:microsoft.com/office/officeart/2005/8/layout/bList2"/>
    <dgm:cxn modelId="{5AF251E3-3BC1-EC4D-A470-F790CC67D984}" type="presOf" srcId="{C6567FCC-9C88-1645-ABD4-6883A7D0B63D}" destId="{E2E60A24-3C2E-D043-8597-30E4C36CAFA5}" srcOrd="1" destOrd="0" presId="urn:microsoft.com/office/officeart/2005/8/layout/bList2"/>
    <dgm:cxn modelId="{05B2D6FD-3209-7048-B854-2786165A2334}" srcId="{C6567FCC-9C88-1645-ABD4-6883A7D0B63D}" destId="{74EDA515-31D6-DA41-978B-02B6D9A57CBA}" srcOrd="0" destOrd="0" parTransId="{8565A39C-535E-5441-B42F-8D0ECBD484EB}" sibTransId="{05741343-268E-B442-82AE-BEA98476E394}"/>
    <dgm:cxn modelId="{C82F9AFE-3F30-014C-9368-58ACD03C2A79}" srcId="{7607339A-C391-C641-96AC-9A08D81C7FE9}" destId="{B95002F4-C45C-A74A-82A9-91CD1BDF6D2D}" srcOrd="2" destOrd="0" parTransId="{8DEE318A-738A-2143-AE64-8574545D75AA}" sibTransId="{8383662C-0E80-EB4D-B252-E25E14E762BE}"/>
    <dgm:cxn modelId="{748974FF-97D4-D344-815B-7DBB3B722335}" srcId="{B95002F4-C45C-A74A-82A9-91CD1BDF6D2D}" destId="{B8C33C06-BE08-AA4F-803F-C119513E742E}" srcOrd="0" destOrd="0" parTransId="{37AAF454-3FC6-714D-A83F-E5F081B110B8}" sibTransId="{0E956F59-9D90-A841-BDA5-0BD108898F43}"/>
    <dgm:cxn modelId="{47DFC254-4C18-164F-9255-CE0698FF93AF}" type="presParOf" srcId="{9755B269-1208-7F40-B620-60A526193BD9}" destId="{93AB92B2-CF67-0341-87D0-111E5DA01832}" srcOrd="0" destOrd="0" presId="urn:microsoft.com/office/officeart/2005/8/layout/bList2"/>
    <dgm:cxn modelId="{0CD4B158-9B6B-8F4B-9761-613F85FE10E4}" type="presParOf" srcId="{93AB92B2-CF67-0341-87D0-111E5DA01832}" destId="{4CB63C3E-A8F2-9540-A7D2-332B8075096E}" srcOrd="0" destOrd="0" presId="urn:microsoft.com/office/officeart/2005/8/layout/bList2"/>
    <dgm:cxn modelId="{FF1F13BB-692B-B243-8416-5111502E2A40}" type="presParOf" srcId="{93AB92B2-CF67-0341-87D0-111E5DA01832}" destId="{321D62AD-6247-B042-A1B7-8E78AF0ED769}" srcOrd="1" destOrd="0" presId="urn:microsoft.com/office/officeart/2005/8/layout/bList2"/>
    <dgm:cxn modelId="{B802A916-7E8E-3A44-AE5C-5E3FDC24D16F}" type="presParOf" srcId="{93AB92B2-CF67-0341-87D0-111E5DA01832}" destId="{84C76B20-A46D-014C-9273-370BA74FA1E3}" srcOrd="2" destOrd="0" presId="urn:microsoft.com/office/officeart/2005/8/layout/bList2"/>
    <dgm:cxn modelId="{E25BFB82-9C9B-CA44-AC1F-706EADE64D9E}" type="presParOf" srcId="{93AB92B2-CF67-0341-87D0-111E5DA01832}" destId="{A85CB94A-7EB0-D14E-986F-A08C225C9EC0}" srcOrd="3" destOrd="0" presId="urn:microsoft.com/office/officeart/2005/8/layout/bList2"/>
    <dgm:cxn modelId="{4C36C588-F98C-DF42-8296-822179E36250}" type="presParOf" srcId="{9755B269-1208-7F40-B620-60A526193BD9}" destId="{9D200F3F-50CA-DE48-A82F-34553AE87F44}" srcOrd="1" destOrd="0" presId="urn:microsoft.com/office/officeart/2005/8/layout/bList2"/>
    <dgm:cxn modelId="{98BAF237-504A-6A45-BD49-9A4543454D57}" type="presParOf" srcId="{9755B269-1208-7F40-B620-60A526193BD9}" destId="{96C229B9-BD5B-0F49-BAE5-8904D5C5FFE0}" srcOrd="2" destOrd="0" presId="urn:microsoft.com/office/officeart/2005/8/layout/bList2"/>
    <dgm:cxn modelId="{D33DAA0C-F667-8F48-B7B4-7A8D878A4D0D}" type="presParOf" srcId="{96C229B9-BD5B-0F49-BAE5-8904D5C5FFE0}" destId="{B0B8BF72-AC66-1C4E-ADEE-C42581DC6FB8}" srcOrd="0" destOrd="0" presId="urn:microsoft.com/office/officeart/2005/8/layout/bList2"/>
    <dgm:cxn modelId="{CD323AF9-C308-174A-924D-B5CBED1E9E02}" type="presParOf" srcId="{96C229B9-BD5B-0F49-BAE5-8904D5C5FFE0}" destId="{B371525D-6EC3-A045-8CCE-8A42B010808F}" srcOrd="1" destOrd="0" presId="urn:microsoft.com/office/officeart/2005/8/layout/bList2"/>
    <dgm:cxn modelId="{C4B38774-053E-EE40-9860-5BF647CCE1B7}" type="presParOf" srcId="{96C229B9-BD5B-0F49-BAE5-8904D5C5FFE0}" destId="{E2E60A24-3C2E-D043-8597-30E4C36CAFA5}" srcOrd="2" destOrd="0" presId="urn:microsoft.com/office/officeart/2005/8/layout/bList2"/>
    <dgm:cxn modelId="{5F244E6F-C89C-014F-89A1-4F8C372BF3CC}" type="presParOf" srcId="{96C229B9-BD5B-0F49-BAE5-8904D5C5FFE0}" destId="{F00ABFDF-57F0-D24E-B89D-F835118AEF19}" srcOrd="3" destOrd="0" presId="urn:microsoft.com/office/officeart/2005/8/layout/bList2"/>
    <dgm:cxn modelId="{A8BDEC2B-33AB-E443-B36A-7E3615075639}" type="presParOf" srcId="{9755B269-1208-7F40-B620-60A526193BD9}" destId="{7292F9B9-6F7F-F443-9C2E-78C3AD705688}" srcOrd="3" destOrd="0" presId="urn:microsoft.com/office/officeart/2005/8/layout/bList2"/>
    <dgm:cxn modelId="{E24B5EA8-1E42-794A-B8CC-B058CEEFA7E5}" type="presParOf" srcId="{9755B269-1208-7F40-B620-60A526193BD9}" destId="{3AC81E11-413C-6A4D-A047-AEA9468B2608}" srcOrd="4" destOrd="0" presId="urn:microsoft.com/office/officeart/2005/8/layout/bList2"/>
    <dgm:cxn modelId="{F50107F2-4792-0046-A541-E7B0EB13C8BB}" type="presParOf" srcId="{3AC81E11-413C-6A4D-A047-AEA9468B2608}" destId="{0BEC7AC9-61AE-A24B-9365-0FFDC8BB5C7B}" srcOrd="0" destOrd="0" presId="urn:microsoft.com/office/officeart/2005/8/layout/bList2"/>
    <dgm:cxn modelId="{20D1C0BA-1381-8C4E-8540-C48B2E6134CF}" type="presParOf" srcId="{3AC81E11-413C-6A4D-A047-AEA9468B2608}" destId="{94E068AA-92EE-E64C-94EA-95560F4856CA}" srcOrd="1" destOrd="0" presId="urn:microsoft.com/office/officeart/2005/8/layout/bList2"/>
    <dgm:cxn modelId="{AB7CA10D-57A4-1640-AE15-99CB3A0F7DDA}" type="presParOf" srcId="{3AC81E11-413C-6A4D-A047-AEA9468B2608}" destId="{67025DAD-88D8-7845-B435-43A7C20BD9A9}" srcOrd="2" destOrd="0" presId="urn:microsoft.com/office/officeart/2005/8/layout/bList2"/>
    <dgm:cxn modelId="{BA7A35A5-0E8B-F145-85BB-D62BD70E4327}" type="presParOf" srcId="{3AC81E11-413C-6A4D-A047-AEA9468B2608}" destId="{6FBF5BC2-2536-1B43-9B37-1EB190EBB43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B102C-8756-8049-AEA0-F176C170A95E}">
      <dsp:nvSpPr>
        <dsp:cNvPr id="0" name=""/>
        <dsp:cNvSpPr/>
      </dsp:nvSpPr>
      <dsp:spPr>
        <a:xfrm>
          <a:off x="144286" y="2544233"/>
          <a:ext cx="459117" cy="2190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558" y="0"/>
              </a:lnTo>
              <a:lnTo>
                <a:pt x="229558" y="2190536"/>
              </a:lnTo>
              <a:lnTo>
                <a:pt x="459117" y="21905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17891" y="3583548"/>
        <a:ext cx="111906" cy="111906"/>
      </dsp:txXfrm>
    </dsp:sp>
    <dsp:sp modelId="{E2FED0F6-261E-474B-A4DC-6475383EE287}">
      <dsp:nvSpPr>
        <dsp:cNvPr id="0" name=""/>
        <dsp:cNvSpPr/>
      </dsp:nvSpPr>
      <dsp:spPr>
        <a:xfrm>
          <a:off x="144286" y="2544233"/>
          <a:ext cx="459117" cy="1315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558" y="0"/>
              </a:lnTo>
              <a:lnTo>
                <a:pt x="229558" y="1315693"/>
              </a:lnTo>
              <a:lnTo>
                <a:pt x="459117" y="13156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007" y="3167242"/>
        <a:ext cx="69674" cy="69674"/>
      </dsp:txXfrm>
    </dsp:sp>
    <dsp:sp modelId="{F864E3F1-CEA2-4846-8BB3-3848C0B17CFE}">
      <dsp:nvSpPr>
        <dsp:cNvPr id="0" name=""/>
        <dsp:cNvSpPr/>
      </dsp:nvSpPr>
      <dsp:spPr>
        <a:xfrm>
          <a:off x="144286" y="2544233"/>
          <a:ext cx="459117" cy="440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558" y="0"/>
              </a:lnTo>
              <a:lnTo>
                <a:pt x="229558" y="440850"/>
              </a:lnTo>
              <a:lnTo>
                <a:pt x="459117" y="4408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7932" y="2748745"/>
        <a:ext cx="31825" cy="31825"/>
      </dsp:txXfrm>
    </dsp:sp>
    <dsp:sp modelId="{FDB0642B-4F5D-704D-8552-02BB0DFF9AB0}">
      <dsp:nvSpPr>
        <dsp:cNvPr id="0" name=""/>
        <dsp:cNvSpPr/>
      </dsp:nvSpPr>
      <dsp:spPr>
        <a:xfrm>
          <a:off x="144286" y="2110240"/>
          <a:ext cx="459117" cy="433992"/>
        </a:xfrm>
        <a:custGeom>
          <a:avLst/>
          <a:gdLst/>
          <a:ahLst/>
          <a:cxnLst/>
          <a:rect l="0" t="0" r="0" b="0"/>
          <a:pathLst>
            <a:path>
              <a:moveTo>
                <a:pt x="0" y="433992"/>
              </a:moveTo>
              <a:lnTo>
                <a:pt x="229558" y="433992"/>
              </a:lnTo>
              <a:lnTo>
                <a:pt x="229558" y="0"/>
              </a:lnTo>
              <a:lnTo>
                <a:pt x="45911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8050" y="2311442"/>
        <a:ext cx="31588" cy="31588"/>
      </dsp:txXfrm>
    </dsp:sp>
    <dsp:sp modelId="{D9080451-22FF-4445-9E65-EC53BC9BF744}">
      <dsp:nvSpPr>
        <dsp:cNvPr id="0" name=""/>
        <dsp:cNvSpPr/>
      </dsp:nvSpPr>
      <dsp:spPr>
        <a:xfrm>
          <a:off x="144286" y="1235397"/>
          <a:ext cx="459117" cy="1308835"/>
        </a:xfrm>
        <a:custGeom>
          <a:avLst/>
          <a:gdLst/>
          <a:ahLst/>
          <a:cxnLst/>
          <a:rect l="0" t="0" r="0" b="0"/>
          <a:pathLst>
            <a:path>
              <a:moveTo>
                <a:pt x="0" y="1308835"/>
              </a:moveTo>
              <a:lnTo>
                <a:pt x="229558" y="1308835"/>
              </a:lnTo>
              <a:lnTo>
                <a:pt x="229558" y="0"/>
              </a:lnTo>
              <a:lnTo>
                <a:pt x="45911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169" y="1855139"/>
        <a:ext cx="69351" cy="69351"/>
      </dsp:txXfrm>
    </dsp:sp>
    <dsp:sp modelId="{5C68932E-D24E-CC4F-9666-8F0F98202050}">
      <dsp:nvSpPr>
        <dsp:cNvPr id="0" name=""/>
        <dsp:cNvSpPr/>
      </dsp:nvSpPr>
      <dsp:spPr>
        <a:xfrm>
          <a:off x="144286" y="357125"/>
          <a:ext cx="459117" cy="2187107"/>
        </a:xfrm>
        <a:custGeom>
          <a:avLst/>
          <a:gdLst/>
          <a:ahLst/>
          <a:cxnLst/>
          <a:rect l="0" t="0" r="0" b="0"/>
          <a:pathLst>
            <a:path>
              <a:moveTo>
                <a:pt x="0" y="2187107"/>
              </a:moveTo>
              <a:lnTo>
                <a:pt x="229558" y="2187107"/>
              </a:lnTo>
              <a:lnTo>
                <a:pt x="229558" y="0"/>
              </a:lnTo>
              <a:lnTo>
                <a:pt x="45911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17975" y="1394809"/>
        <a:ext cx="111738" cy="111738"/>
      </dsp:txXfrm>
    </dsp:sp>
    <dsp:sp modelId="{7C7496A0-EDA8-F749-A902-E7F7D4F21239}">
      <dsp:nvSpPr>
        <dsp:cNvPr id="0" name=""/>
        <dsp:cNvSpPr/>
      </dsp:nvSpPr>
      <dsp:spPr>
        <a:xfrm rot="16200000">
          <a:off x="-982385" y="2514964"/>
          <a:ext cx="2194806" cy="58537"/>
        </a:xfrm>
        <a:prstGeom prst="rect">
          <a:avLst/>
        </a:prstGeom>
        <a:solidFill>
          <a:srgbClr val="B4C7E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" tIns="1905" rIns="1905" bIns="1905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 dirty="0"/>
        </a:p>
      </dsp:txBody>
      <dsp:txXfrm>
        <a:off x="-982385" y="2514964"/>
        <a:ext cx="2194806" cy="58537"/>
      </dsp:txXfrm>
    </dsp:sp>
    <dsp:sp modelId="{604F1347-2928-954E-9AE8-E2DB1511B401}">
      <dsp:nvSpPr>
        <dsp:cNvPr id="0" name=""/>
        <dsp:cNvSpPr/>
      </dsp:nvSpPr>
      <dsp:spPr>
        <a:xfrm>
          <a:off x="603404" y="3758"/>
          <a:ext cx="6740397" cy="706733"/>
        </a:xfrm>
        <a:prstGeom prst="rect">
          <a:avLst/>
        </a:prstGeom>
        <a:solidFill>
          <a:srgbClr val="B4C7E7"/>
        </a:solidFill>
        <a:ln w="38100" cap="flat" cmpd="sng" algn="ctr">
          <a:solidFill>
            <a:srgbClr val="B4C7E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1"/>
              </a:solidFill>
            </a:rPr>
            <a:t>   Software Must Be Version Controlled in a Software Repository</a:t>
          </a:r>
        </a:p>
      </dsp:txBody>
      <dsp:txXfrm>
        <a:off x="603404" y="3758"/>
        <a:ext cx="6740397" cy="706733"/>
      </dsp:txXfrm>
    </dsp:sp>
    <dsp:sp modelId="{04423E6F-5F93-B149-B2FB-2BA6F8B879DD}">
      <dsp:nvSpPr>
        <dsp:cNvPr id="0" name=""/>
        <dsp:cNvSpPr/>
      </dsp:nvSpPr>
      <dsp:spPr>
        <a:xfrm>
          <a:off x="603404" y="885460"/>
          <a:ext cx="4971118" cy="699874"/>
        </a:xfrm>
        <a:prstGeom prst="rect">
          <a:avLst/>
        </a:prstGeom>
        <a:solidFill>
          <a:srgbClr val="B4C7E7"/>
        </a:solidFill>
        <a:ln w="38100" cap="flat" cmpd="sng" algn="ctr">
          <a:solidFill>
            <a:srgbClr val="B4C7E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1"/>
              </a:solidFill>
            </a:rPr>
            <a:t>   Software Must Use an Issue Tracking System</a:t>
          </a:r>
        </a:p>
      </dsp:txBody>
      <dsp:txXfrm>
        <a:off x="603404" y="885460"/>
        <a:ext cx="4971118" cy="699874"/>
      </dsp:txXfrm>
    </dsp:sp>
    <dsp:sp modelId="{2048A2D5-AD68-424B-B19F-B854E2012411}">
      <dsp:nvSpPr>
        <dsp:cNvPr id="0" name=""/>
        <dsp:cNvSpPr/>
      </dsp:nvSpPr>
      <dsp:spPr>
        <a:xfrm>
          <a:off x="603404" y="1760303"/>
          <a:ext cx="4571847" cy="699874"/>
        </a:xfrm>
        <a:prstGeom prst="rect">
          <a:avLst/>
        </a:prstGeom>
        <a:solidFill>
          <a:srgbClr val="B4C7E7"/>
        </a:solidFill>
        <a:ln w="38100" cap="flat" cmpd="sng" algn="ctr">
          <a:solidFill>
            <a:srgbClr val="B4C7E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1"/>
              </a:solidFill>
            </a:rPr>
            <a:t>   Software Must Use Continuous Integration</a:t>
          </a:r>
        </a:p>
      </dsp:txBody>
      <dsp:txXfrm>
        <a:off x="603404" y="1760303"/>
        <a:ext cx="4571847" cy="699874"/>
      </dsp:txXfrm>
    </dsp:sp>
    <dsp:sp modelId="{551B2E66-A634-E745-9B7F-6036A914252A}">
      <dsp:nvSpPr>
        <dsp:cNvPr id="0" name=""/>
        <dsp:cNvSpPr/>
      </dsp:nvSpPr>
      <dsp:spPr>
        <a:xfrm>
          <a:off x="603404" y="2635146"/>
          <a:ext cx="6929530" cy="699874"/>
        </a:xfrm>
        <a:prstGeom prst="rect">
          <a:avLst/>
        </a:prstGeom>
        <a:solidFill>
          <a:srgbClr val="B4C7E7"/>
        </a:solidFill>
        <a:ln w="38100" cap="flat" cmpd="sng" algn="ctr">
          <a:solidFill>
            <a:srgbClr val="B4C7E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1"/>
              </a:solidFill>
            </a:rPr>
            <a:t>   Software Must Meet Basic Standards for Protecting It's </a:t>
          </a:r>
          <a:r>
            <a:rPr lang="en-US" sz="1800" kern="1200" dirty="0">
              <a:solidFill>
                <a:srgbClr val="002061"/>
              </a:solidFill>
              <a:latin typeface="Andale Mono" panose="020B0509000000000004" pitchFamily="49" charset="0"/>
            </a:rPr>
            <a:t>main</a:t>
          </a:r>
          <a:r>
            <a:rPr lang="en-US" sz="1900" kern="1200" dirty="0">
              <a:solidFill>
                <a:srgbClr val="002061"/>
              </a:solidFill>
            </a:rPr>
            <a:t> Branch</a:t>
          </a:r>
        </a:p>
      </dsp:txBody>
      <dsp:txXfrm>
        <a:off x="603404" y="2635146"/>
        <a:ext cx="6929530" cy="699874"/>
      </dsp:txXfrm>
    </dsp:sp>
    <dsp:sp modelId="{82304F43-44C1-D043-A31C-2CBED422034C}">
      <dsp:nvSpPr>
        <dsp:cNvPr id="0" name=""/>
        <dsp:cNvSpPr/>
      </dsp:nvSpPr>
      <dsp:spPr>
        <a:xfrm>
          <a:off x="603404" y="3509989"/>
          <a:ext cx="3872151" cy="699874"/>
        </a:xfrm>
        <a:prstGeom prst="rect">
          <a:avLst/>
        </a:prstGeom>
        <a:solidFill>
          <a:srgbClr val="B4C7E7"/>
        </a:solidFill>
        <a:ln w="38100" cap="flat" cmpd="sng" algn="ctr">
          <a:solidFill>
            <a:srgbClr val="B4C7E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1"/>
              </a:solidFill>
            </a:rPr>
            <a:t>   Software Must Have a LICENSE File</a:t>
          </a:r>
        </a:p>
      </dsp:txBody>
      <dsp:txXfrm>
        <a:off x="603404" y="3509989"/>
        <a:ext cx="3872151" cy="699874"/>
      </dsp:txXfrm>
    </dsp:sp>
    <dsp:sp modelId="{01ECF8A8-FCEE-CE4B-83D4-3F7F9046A1F9}">
      <dsp:nvSpPr>
        <dsp:cNvPr id="0" name=""/>
        <dsp:cNvSpPr/>
      </dsp:nvSpPr>
      <dsp:spPr>
        <a:xfrm>
          <a:off x="603404" y="4384832"/>
          <a:ext cx="4775695" cy="699874"/>
        </a:xfrm>
        <a:prstGeom prst="rect">
          <a:avLst/>
        </a:prstGeom>
        <a:solidFill>
          <a:srgbClr val="B4C7E7"/>
        </a:solidFill>
        <a:ln w="38100" cap="flat" cmpd="sng" algn="ctr">
          <a:solidFill>
            <a:srgbClr val="B4C7E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1"/>
              </a:solidFill>
            </a:rPr>
            <a:t>   Software Must Meet Basic Security Standards</a:t>
          </a:r>
        </a:p>
      </dsp:txBody>
      <dsp:txXfrm>
        <a:off x="603404" y="4384832"/>
        <a:ext cx="4775695" cy="69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90844-EDCE-C643-9E0D-2A9B5ADBCD03}">
      <dsp:nvSpPr>
        <dsp:cNvPr id="0" name=""/>
        <dsp:cNvSpPr/>
      </dsp:nvSpPr>
      <dsp:spPr>
        <a:xfrm>
          <a:off x="889380" y="749915"/>
          <a:ext cx="2748805" cy="1826923"/>
        </a:xfrm>
        <a:prstGeom prst="rect">
          <a:avLst/>
        </a:prstGeom>
        <a:noFill/>
        <a:ln w="38100" cap="flat" cmpd="sng" algn="ctr">
          <a:solidFill>
            <a:srgbClr val="B4C7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50976-C737-3746-908C-3156D5DF975B}">
      <dsp:nvSpPr>
        <dsp:cNvPr id="0" name=""/>
        <dsp:cNvSpPr/>
      </dsp:nvSpPr>
      <dsp:spPr>
        <a:xfrm>
          <a:off x="495793" y="1406547"/>
          <a:ext cx="1402939" cy="1237083"/>
        </a:xfrm>
        <a:prstGeom prst="rect">
          <a:avLst/>
        </a:prstGeom>
        <a:solidFill>
          <a:srgbClr val="B4C7E7"/>
        </a:solidFill>
        <a:ln w="12700" cap="flat" cmpd="sng" algn="ctr">
          <a:solidFill>
            <a:srgbClr val="B4C7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2061"/>
              </a:solidFill>
            </a:rPr>
            <a:t>Software Must Be Installable with </a:t>
          </a:r>
          <a:r>
            <a:rPr lang="en-US" sz="1400" kern="1200" dirty="0">
              <a:solidFill>
                <a:srgbClr val="002061"/>
              </a:solidFill>
              <a:latin typeface="Andale Mono" panose="020B0509000000000004" pitchFamily="49" charset="0"/>
            </a:rPr>
            <a:t>python</a:t>
          </a:r>
          <a:r>
            <a:rPr lang="en-US" sz="1600" kern="1200" dirty="0">
              <a:solidFill>
                <a:srgbClr val="002061"/>
              </a:solidFill>
              <a:latin typeface="Andale Mono" panose="020B0509000000000004" pitchFamily="49" charset="0"/>
            </a:rPr>
            <a:t> </a:t>
          </a:r>
          <a:r>
            <a:rPr lang="en-US" sz="1400" kern="1200" dirty="0" err="1">
              <a:solidFill>
                <a:srgbClr val="002061"/>
              </a:solidFill>
              <a:latin typeface="Andale Mono" panose="020B0509000000000004" pitchFamily="49" charset="0"/>
            </a:rPr>
            <a:t>setup.py</a:t>
          </a:r>
          <a:r>
            <a:rPr lang="en-US" sz="1400" kern="1200" dirty="0">
              <a:solidFill>
                <a:srgbClr val="002061"/>
              </a:solidFill>
              <a:latin typeface="Andale Mono" panose="020B0509000000000004" pitchFamily="49" charset="0"/>
            </a:rPr>
            <a:t> install</a:t>
          </a:r>
          <a:endParaRPr lang="en-US" sz="1600" kern="1200" dirty="0">
            <a:solidFill>
              <a:srgbClr val="002061"/>
            </a:solidFill>
            <a:latin typeface="Andale Mono" panose="020B0509000000000004" pitchFamily="49" charset="0"/>
          </a:endParaRPr>
        </a:p>
      </dsp:txBody>
      <dsp:txXfrm>
        <a:off x="495793" y="1406547"/>
        <a:ext cx="1402939" cy="1237083"/>
      </dsp:txXfrm>
    </dsp:sp>
    <dsp:sp modelId="{688E1AAE-F186-1B4C-A2DC-1787F2487FB5}">
      <dsp:nvSpPr>
        <dsp:cNvPr id="0" name=""/>
        <dsp:cNvSpPr/>
      </dsp:nvSpPr>
      <dsp:spPr>
        <a:xfrm>
          <a:off x="4343185" y="749915"/>
          <a:ext cx="2748805" cy="1826923"/>
        </a:xfrm>
        <a:prstGeom prst="rect">
          <a:avLst/>
        </a:prstGeom>
        <a:noFill/>
        <a:ln w="38100" cap="flat" cmpd="sng" algn="ctr">
          <a:solidFill>
            <a:srgbClr val="B4C7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C3E8A-4C5A-E542-AC4F-FD9018706615}">
      <dsp:nvSpPr>
        <dsp:cNvPr id="0" name=""/>
        <dsp:cNvSpPr/>
      </dsp:nvSpPr>
      <dsp:spPr>
        <a:xfrm>
          <a:off x="3949598" y="1406547"/>
          <a:ext cx="1402939" cy="1237083"/>
        </a:xfrm>
        <a:prstGeom prst="rect">
          <a:avLst/>
        </a:prstGeom>
        <a:solidFill>
          <a:srgbClr val="B4C7E7"/>
        </a:solidFill>
        <a:ln w="12700" cap="flat" cmpd="sng" algn="ctr">
          <a:solidFill>
            <a:srgbClr val="B4C7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2061"/>
              </a:solidFill>
            </a:rPr>
            <a:t>Software Must Be Available with </a:t>
          </a:r>
          <a:r>
            <a:rPr lang="en-US" sz="1400" kern="1200" dirty="0" err="1">
              <a:solidFill>
                <a:srgbClr val="002061"/>
              </a:solidFill>
              <a:latin typeface="Andale Mono" panose="020B0509000000000004" pitchFamily="49" charset="0"/>
            </a:rPr>
            <a:t>conda</a:t>
          </a:r>
          <a:r>
            <a:rPr lang="en-US" sz="1600" kern="1200" dirty="0">
              <a:solidFill>
                <a:srgbClr val="002061"/>
              </a:solidFill>
            </a:rPr>
            <a:t> or </a:t>
          </a:r>
          <a:r>
            <a:rPr lang="en-US" sz="1400" kern="1200" dirty="0">
              <a:solidFill>
                <a:srgbClr val="002061"/>
              </a:solidFill>
              <a:latin typeface="Andale Mono" panose="020B0509000000000004" pitchFamily="49" charset="0"/>
            </a:rPr>
            <a:t>pip</a:t>
          </a:r>
          <a:endParaRPr lang="en-US" sz="1600" kern="1200" dirty="0">
            <a:solidFill>
              <a:srgbClr val="002061"/>
            </a:solidFill>
            <a:latin typeface="Andale Mono" panose="020B0509000000000004" pitchFamily="49" charset="0"/>
          </a:endParaRPr>
        </a:p>
      </dsp:txBody>
      <dsp:txXfrm>
        <a:off x="3949598" y="1406547"/>
        <a:ext cx="1402939" cy="1237083"/>
      </dsp:txXfrm>
    </dsp:sp>
    <dsp:sp modelId="{4BF4163C-584A-2944-A815-706A8039130B}">
      <dsp:nvSpPr>
        <dsp:cNvPr id="0" name=""/>
        <dsp:cNvSpPr/>
      </dsp:nvSpPr>
      <dsp:spPr>
        <a:xfrm>
          <a:off x="7795981" y="749775"/>
          <a:ext cx="2749514" cy="1826923"/>
        </a:xfrm>
        <a:prstGeom prst="rect">
          <a:avLst/>
        </a:prstGeom>
        <a:noFill/>
        <a:ln w="38100" cap="flat" cmpd="sng" algn="ctr">
          <a:solidFill>
            <a:srgbClr val="B4C7E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4DE9D-B7CD-1244-9CBA-6B365B263B55}">
      <dsp:nvSpPr>
        <dsp:cNvPr id="0" name=""/>
        <dsp:cNvSpPr/>
      </dsp:nvSpPr>
      <dsp:spPr>
        <a:xfrm>
          <a:off x="7403402" y="1406129"/>
          <a:ext cx="1401632" cy="1237640"/>
        </a:xfrm>
        <a:prstGeom prst="rect">
          <a:avLst/>
        </a:prstGeom>
        <a:solidFill>
          <a:srgbClr val="B4C7E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n>
                <a:noFill/>
              </a:ln>
              <a:solidFill>
                <a:srgbClr val="001F61"/>
              </a:solidFill>
            </a:rPr>
            <a:t>Software must be versioned</a:t>
          </a:r>
        </a:p>
      </dsp:txBody>
      <dsp:txXfrm>
        <a:off x="7403402" y="1406129"/>
        <a:ext cx="1401632" cy="1237640"/>
      </dsp:txXfrm>
    </dsp:sp>
    <dsp:sp modelId="{ED8E23AB-73CC-F643-88CA-A1A8F8D82D57}">
      <dsp:nvSpPr>
        <dsp:cNvPr id="0" name=""/>
        <dsp:cNvSpPr/>
      </dsp:nvSpPr>
      <dsp:spPr>
        <a:xfrm>
          <a:off x="2616133" y="2912356"/>
          <a:ext cx="2748805" cy="1826923"/>
        </a:xfrm>
        <a:prstGeom prst="rect">
          <a:avLst/>
        </a:prstGeom>
        <a:noFill/>
        <a:ln w="38100" cap="flat" cmpd="sng" algn="ctr">
          <a:solidFill>
            <a:srgbClr val="B4C7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66205-15C6-E84F-8582-13337D3C6D62}">
      <dsp:nvSpPr>
        <dsp:cNvPr id="0" name=""/>
        <dsp:cNvSpPr/>
      </dsp:nvSpPr>
      <dsp:spPr>
        <a:xfrm>
          <a:off x="2222546" y="3568988"/>
          <a:ext cx="1402939" cy="1237083"/>
        </a:xfrm>
        <a:prstGeom prst="rect">
          <a:avLst/>
        </a:prstGeom>
        <a:solidFill>
          <a:srgbClr val="B4C7E7"/>
        </a:solidFill>
        <a:ln w="12700" cap="flat" cmpd="sng" algn="ctr">
          <a:solidFill>
            <a:srgbClr val="B4C7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kern="1200" dirty="0">
              <a:solidFill>
                <a:srgbClr val="002061"/>
              </a:solidFill>
            </a:rPr>
            <a:t>Software Must Have Installation and Usage Documentation</a:t>
          </a:r>
        </a:p>
      </dsp:txBody>
      <dsp:txXfrm>
        <a:off x="2222546" y="3568988"/>
        <a:ext cx="1402939" cy="1237083"/>
      </dsp:txXfrm>
    </dsp:sp>
    <dsp:sp modelId="{A9ED062A-73EB-D646-9CBC-82C3E01D0EE2}">
      <dsp:nvSpPr>
        <dsp:cNvPr id="0" name=""/>
        <dsp:cNvSpPr/>
      </dsp:nvSpPr>
      <dsp:spPr>
        <a:xfrm>
          <a:off x="6069938" y="2912356"/>
          <a:ext cx="2748805" cy="1826923"/>
        </a:xfrm>
        <a:prstGeom prst="rect">
          <a:avLst/>
        </a:prstGeom>
        <a:noFill/>
        <a:ln w="38100" cap="flat" cmpd="sng" algn="ctr">
          <a:solidFill>
            <a:srgbClr val="B4C7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E5CB2-0632-374E-A6B1-6C0D30C3963E}">
      <dsp:nvSpPr>
        <dsp:cNvPr id="0" name=""/>
        <dsp:cNvSpPr/>
      </dsp:nvSpPr>
      <dsp:spPr>
        <a:xfrm>
          <a:off x="5676351" y="3568988"/>
          <a:ext cx="1402939" cy="1237083"/>
        </a:xfrm>
        <a:prstGeom prst="rect">
          <a:avLst/>
        </a:prstGeom>
        <a:solidFill>
          <a:srgbClr val="B4C7E7"/>
        </a:solidFill>
        <a:ln w="12700" cap="flat" cmpd="sng" algn="ctr">
          <a:solidFill>
            <a:srgbClr val="B4C7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2061"/>
              </a:solidFill>
            </a:rPr>
            <a:t>Software Must Have a Recorded Environment</a:t>
          </a:r>
        </a:p>
      </dsp:txBody>
      <dsp:txXfrm>
        <a:off x="5676351" y="3568988"/>
        <a:ext cx="1402939" cy="1237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77A1A-7125-024C-AC4B-52F6C7B06838}">
      <dsp:nvSpPr>
        <dsp:cNvPr id="0" name=""/>
        <dsp:cNvSpPr/>
      </dsp:nvSpPr>
      <dsp:spPr>
        <a:xfrm>
          <a:off x="61126" y="0"/>
          <a:ext cx="10595611" cy="526270"/>
        </a:xfrm>
        <a:prstGeom prst="roundRect">
          <a:avLst>
            <a:gd name="adj" fmla="val 10000"/>
          </a:avLst>
        </a:prstGeom>
        <a:solidFill>
          <a:srgbClr val="B4C7E7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1"/>
              </a:solidFill>
            </a:rPr>
            <a:t>        Software Repository Must Have a Code of Conduct File</a:t>
          </a:r>
        </a:p>
      </dsp:txBody>
      <dsp:txXfrm>
        <a:off x="2232876" y="0"/>
        <a:ext cx="8423861" cy="526270"/>
      </dsp:txXfrm>
    </dsp:sp>
    <dsp:sp modelId="{6CC831E8-C101-B245-93C3-2AE0C6722A4D}">
      <dsp:nvSpPr>
        <dsp:cNvPr id="0" name=""/>
        <dsp:cNvSpPr/>
      </dsp:nvSpPr>
      <dsp:spPr>
        <a:xfrm>
          <a:off x="132900" y="52627"/>
          <a:ext cx="2468883" cy="421016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A32A6-40D4-2640-B363-A82E89D58A73}">
      <dsp:nvSpPr>
        <dsp:cNvPr id="0" name=""/>
        <dsp:cNvSpPr/>
      </dsp:nvSpPr>
      <dsp:spPr>
        <a:xfrm>
          <a:off x="61126" y="578897"/>
          <a:ext cx="10595611" cy="526270"/>
        </a:xfrm>
        <a:prstGeom prst="roundRect">
          <a:avLst>
            <a:gd name="adj" fmla="val 10000"/>
          </a:avLst>
        </a:prstGeom>
        <a:solidFill>
          <a:srgbClr val="B4C7E7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1"/>
              </a:solidFill>
            </a:rPr>
            <a:t>        Software Must Enforce Language-specific Coding Standards (e.g. PEP8)</a:t>
          </a:r>
        </a:p>
      </dsp:txBody>
      <dsp:txXfrm>
        <a:off x="2232876" y="578897"/>
        <a:ext cx="8423861" cy="526270"/>
      </dsp:txXfrm>
    </dsp:sp>
    <dsp:sp modelId="{6FDC6FC8-C58F-7D47-8641-13A9D6F3300B}">
      <dsp:nvSpPr>
        <dsp:cNvPr id="0" name=""/>
        <dsp:cNvSpPr/>
      </dsp:nvSpPr>
      <dsp:spPr>
        <a:xfrm>
          <a:off x="132900" y="631524"/>
          <a:ext cx="2468883" cy="421016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6AA5B-B050-124D-B27A-7C53E3AA7187}">
      <dsp:nvSpPr>
        <dsp:cNvPr id="0" name=""/>
        <dsp:cNvSpPr/>
      </dsp:nvSpPr>
      <dsp:spPr>
        <a:xfrm>
          <a:off x="61126" y="1157795"/>
          <a:ext cx="10595611" cy="526270"/>
        </a:xfrm>
        <a:prstGeom prst="roundRect">
          <a:avLst>
            <a:gd name="adj" fmla="val 10000"/>
          </a:avLst>
        </a:prstGeom>
        <a:solidFill>
          <a:srgbClr val="B4C7E7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1"/>
              </a:solidFill>
            </a:rPr>
            <a:t>        Project Must Have or Reference a Documented git Workflow or Contributor's Guide</a:t>
          </a:r>
        </a:p>
      </dsp:txBody>
      <dsp:txXfrm>
        <a:off x="2232876" y="1157795"/>
        <a:ext cx="8423861" cy="526270"/>
      </dsp:txXfrm>
    </dsp:sp>
    <dsp:sp modelId="{34FEEAFC-DF7F-9048-9FF5-8B7FFFDA6B03}">
      <dsp:nvSpPr>
        <dsp:cNvPr id="0" name=""/>
        <dsp:cNvSpPr/>
      </dsp:nvSpPr>
      <dsp:spPr>
        <a:xfrm>
          <a:off x="132900" y="1210422"/>
          <a:ext cx="2468883" cy="421016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992B4-4895-4344-A0CB-3036F86590AC}">
      <dsp:nvSpPr>
        <dsp:cNvPr id="0" name=""/>
        <dsp:cNvSpPr/>
      </dsp:nvSpPr>
      <dsp:spPr>
        <a:xfrm>
          <a:off x="61126" y="1736692"/>
          <a:ext cx="10595611" cy="526270"/>
        </a:xfrm>
        <a:prstGeom prst="roundRect">
          <a:avLst>
            <a:gd name="adj" fmla="val 10000"/>
          </a:avLst>
        </a:prstGeom>
        <a:solidFill>
          <a:srgbClr val="B4C7E7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1"/>
              </a:solidFill>
            </a:rPr>
            <a:t>        Software Must Document Modules, Classes, and Functions</a:t>
          </a:r>
        </a:p>
      </dsp:txBody>
      <dsp:txXfrm>
        <a:off x="2232876" y="1736692"/>
        <a:ext cx="8423861" cy="526270"/>
      </dsp:txXfrm>
    </dsp:sp>
    <dsp:sp modelId="{7938177A-9124-0146-9C6F-9FC88E3A376F}">
      <dsp:nvSpPr>
        <dsp:cNvPr id="0" name=""/>
        <dsp:cNvSpPr/>
      </dsp:nvSpPr>
      <dsp:spPr>
        <a:xfrm>
          <a:off x="132900" y="1789319"/>
          <a:ext cx="2468883" cy="421016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DE3B8-96E1-754E-BD66-FF09D8A6A344}">
      <dsp:nvSpPr>
        <dsp:cNvPr id="0" name=""/>
        <dsp:cNvSpPr/>
      </dsp:nvSpPr>
      <dsp:spPr>
        <a:xfrm>
          <a:off x="61126" y="2315590"/>
          <a:ext cx="10595611" cy="526270"/>
        </a:xfrm>
        <a:prstGeom prst="roundRect">
          <a:avLst>
            <a:gd name="adj" fmla="val 10000"/>
          </a:avLst>
        </a:prstGeom>
        <a:solidFill>
          <a:srgbClr val="B4C7E7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1"/>
              </a:solidFill>
            </a:rPr>
            <a:t>        Project Must Have Some Unit and/or Regression Tests</a:t>
          </a:r>
        </a:p>
      </dsp:txBody>
      <dsp:txXfrm>
        <a:off x="2232876" y="2315590"/>
        <a:ext cx="8423861" cy="526270"/>
      </dsp:txXfrm>
    </dsp:sp>
    <dsp:sp modelId="{A4CB3A06-ABD4-DE4E-A729-AD24E5C30C1E}">
      <dsp:nvSpPr>
        <dsp:cNvPr id="0" name=""/>
        <dsp:cNvSpPr/>
      </dsp:nvSpPr>
      <dsp:spPr>
        <a:xfrm>
          <a:off x="132900" y="2368217"/>
          <a:ext cx="2468883" cy="421016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1BF13-D3AE-9949-A5EF-23936C7F68AF}">
      <dsp:nvSpPr>
        <dsp:cNvPr id="0" name=""/>
        <dsp:cNvSpPr/>
      </dsp:nvSpPr>
      <dsp:spPr>
        <a:xfrm>
          <a:off x="61126" y="2894488"/>
          <a:ext cx="10595611" cy="526270"/>
        </a:xfrm>
        <a:prstGeom prst="roundRect">
          <a:avLst>
            <a:gd name="adj" fmla="val 10000"/>
          </a:avLst>
        </a:prstGeom>
        <a:solidFill>
          <a:srgbClr val="B4C7E7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1"/>
              </a:solidFill>
            </a:rPr>
            <a:t>        Project Must Document a Release Procedure</a:t>
          </a:r>
        </a:p>
      </dsp:txBody>
      <dsp:txXfrm>
        <a:off x="2232876" y="2894488"/>
        <a:ext cx="8423861" cy="526270"/>
      </dsp:txXfrm>
    </dsp:sp>
    <dsp:sp modelId="{696FB4EC-D4F5-9D48-AD80-21C2BF6CB98F}">
      <dsp:nvSpPr>
        <dsp:cNvPr id="0" name=""/>
        <dsp:cNvSpPr/>
      </dsp:nvSpPr>
      <dsp:spPr>
        <a:xfrm>
          <a:off x="132900" y="2947115"/>
          <a:ext cx="2468883" cy="421016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4813A-066A-F840-979B-18B25E9AC06D}">
      <dsp:nvSpPr>
        <dsp:cNvPr id="0" name=""/>
        <dsp:cNvSpPr/>
      </dsp:nvSpPr>
      <dsp:spPr>
        <a:xfrm>
          <a:off x="61126" y="3473385"/>
          <a:ext cx="10595611" cy="526270"/>
        </a:xfrm>
        <a:prstGeom prst="roundRect">
          <a:avLst>
            <a:gd name="adj" fmla="val 10000"/>
          </a:avLst>
        </a:prstGeom>
        <a:solidFill>
          <a:srgbClr val="B4C7E7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1"/>
              </a:solidFill>
            </a:rPr>
            <a:t>        Project Must Have Backup Maintainers</a:t>
          </a:r>
        </a:p>
      </dsp:txBody>
      <dsp:txXfrm>
        <a:off x="2232876" y="3473385"/>
        <a:ext cx="8423861" cy="526270"/>
      </dsp:txXfrm>
    </dsp:sp>
    <dsp:sp modelId="{EBD83FE9-99A1-E74E-889C-C30D05717F60}">
      <dsp:nvSpPr>
        <dsp:cNvPr id="0" name=""/>
        <dsp:cNvSpPr/>
      </dsp:nvSpPr>
      <dsp:spPr>
        <a:xfrm>
          <a:off x="132900" y="3526012"/>
          <a:ext cx="2468883" cy="421016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1D5AB-9316-8249-A2AF-E820EE7D7D79}">
      <dsp:nvSpPr>
        <dsp:cNvPr id="0" name=""/>
        <dsp:cNvSpPr/>
      </dsp:nvSpPr>
      <dsp:spPr>
        <a:xfrm>
          <a:off x="61126" y="4052283"/>
          <a:ext cx="10595611" cy="526270"/>
        </a:xfrm>
        <a:prstGeom prst="roundRect">
          <a:avLst>
            <a:gd name="adj" fmla="val 10000"/>
          </a:avLst>
        </a:prstGeom>
        <a:solidFill>
          <a:srgbClr val="B4C7E7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1"/>
              </a:solidFill>
            </a:rPr>
            <a:t>        Project Must Utilize Code Review/Approval for New Changes</a:t>
          </a:r>
        </a:p>
      </dsp:txBody>
      <dsp:txXfrm>
        <a:off x="2232876" y="4052283"/>
        <a:ext cx="8423861" cy="526270"/>
      </dsp:txXfrm>
    </dsp:sp>
    <dsp:sp modelId="{B2BF838C-38FB-7448-86E2-B4E25ED62A1F}">
      <dsp:nvSpPr>
        <dsp:cNvPr id="0" name=""/>
        <dsp:cNvSpPr/>
      </dsp:nvSpPr>
      <dsp:spPr>
        <a:xfrm>
          <a:off x="132900" y="4104910"/>
          <a:ext cx="2468883" cy="421016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64BC2-A6A0-B74A-8C08-3F5A14485759}">
      <dsp:nvSpPr>
        <dsp:cNvPr id="0" name=""/>
        <dsp:cNvSpPr/>
      </dsp:nvSpPr>
      <dsp:spPr>
        <a:xfrm>
          <a:off x="61126" y="4631181"/>
          <a:ext cx="10595611" cy="526270"/>
        </a:xfrm>
        <a:prstGeom prst="roundRect">
          <a:avLst>
            <a:gd name="adj" fmla="val 10000"/>
          </a:avLst>
        </a:prstGeom>
        <a:solidFill>
          <a:srgbClr val="B4C7E7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002061"/>
              </a:solidFill>
            </a:rPr>
            <a:t>        Project </a:t>
          </a:r>
          <a:r>
            <a:rPr lang="en-US" sz="1800" kern="1200" dirty="0">
              <a:solidFill>
                <a:srgbClr val="002061"/>
              </a:solidFill>
            </a:rPr>
            <a:t>Must Use an Automated Dependency Update Tool</a:t>
          </a:r>
        </a:p>
      </dsp:txBody>
      <dsp:txXfrm>
        <a:off x="2232876" y="4631181"/>
        <a:ext cx="8423861" cy="526270"/>
      </dsp:txXfrm>
    </dsp:sp>
    <dsp:sp modelId="{F377F3A5-18C4-D146-A65E-B54A7D0779BC}">
      <dsp:nvSpPr>
        <dsp:cNvPr id="0" name=""/>
        <dsp:cNvSpPr/>
      </dsp:nvSpPr>
      <dsp:spPr>
        <a:xfrm>
          <a:off x="132900" y="4683808"/>
          <a:ext cx="2468883" cy="421016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63C3E-A8F2-9540-A7D2-332B8075096E}">
      <dsp:nvSpPr>
        <dsp:cNvPr id="0" name=""/>
        <dsp:cNvSpPr/>
      </dsp:nvSpPr>
      <dsp:spPr>
        <a:xfrm>
          <a:off x="7161" y="709991"/>
          <a:ext cx="3093074" cy="230891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</dsp:txBody>
      <dsp:txXfrm>
        <a:off x="61262" y="764092"/>
        <a:ext cx="2984872" cy="2254813"/>
      </dsp:txXfrm>
    </dsp:sp>
    <dsp:sp modelId="{84C76B20-A46D-014C-9273-370BA74FA1E3}">
      <dsp:nvSpPr>
        <dsp:cNvPr id="0" name=""/>
        <dsp:cNvSpPr/>
      </dsp:nvSpPr>
      <dsp:spPr>
        <a:xfrm>
          <a:off x="7161" y="3018906"/>
          <a:ext cx="3093074" cy="992833"/>
        </a:xfrm>
        <a:prstGeom prst="rect">
          <a:avLst/>
        </a:prstGeom>
        <a:solidFill>
          <a:srgbClr val="B4C7E7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825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161" y="3018906"/>
        <a:ext cx="2178221" cy="992833"/>
      </dsp:txXfrm>
    </dsp:sp>
    <dsp:sp modelId="{A85CB94A-7EB0-D14E-986F-A08C225C9EC0}">
      <dsp:nvSpPr>
        <dsp:cNvPr id="0" name=""/>
        <dsp:cNvSpPr/>
      </dsp:nvSpPr>
      <dsp:spPr>
        <a:xfrm>
          <a:off x="2272880" y="3176608"/>
          <a:ext cx="1082575" cy="1082575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8BF72-AC66-1C4E-ADEE-C42581DC6FB8}">
      <dsp:nvSpPr>
        <dsp:cNvPr id="0" name=""/>
        <dsp:cNvSpPr/>
      </dsp:nvSpPr>
      <dsp:spPr>
        <a:xfrm>
          <a:off x="3623657" y="709991"/>
          <a:ext cx="3093074" cy="230891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</dsp:txBody>
      <dsp:txXfrm>
        <a:off x="3677758" y="764092"/>
        <a:ext cx="2984872" cy="2254813"/>
      </dsp:txXfrm>
    </dsp:sp>
    <dsp:sp modelId="{E2E60A24-3C2E-D043-8597-30E4C36CAFA5}">
      <dsp:nvSpPr>
        <dsp:cNvPr id="0" name=""/>
        <dsp:cNvSpPr/>
      </dsp:nvSpPr>
      <dsp:spPr>
        <a:xfrm>
          <a:off x="3623657" y="3018906"/>
          <a:ext cx="3093074" cy="992833"/>
        </a:xfrm>
        <a:prstGeom prst="rect">
          <a:avLst/>
        </a:prstGeom>
        <a:solidFill>
          <a:srgbClr val="B4C7E7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8255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solidFill>
              <a:srgbClr val="002061"/>
            </a:solidFill>
          </a:endParaRPr>
        </a:p>
      </dsp:txBody>
      <dsp:txXfrm>
        <a:off x="3623657" y="3018906"/>
        <a:ext cx="2178221" cy="992833"/>
      </dsp:txXfrm>
    </dsp:sp>
    <dsp:sp modelId="{F00ABFDF-57F0-D24E-B89D-F835118AEF19}">
      <dsp:nvSpPr>
        <dsp:cNvPr id="0" name=""/>
        <dsp:cNvSpPr/>
      </dsp:nvSpPr>
      <dsp:spPr>
        <a:xfrm>
          <a:off x="5889377" y="3176608"/>
          <a:ext cx="1082575" cy="1082575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C7AC9-61AE-A24B-9365-0FFDC8BB5C7B}">
      <dsp:nvSpPr>
        <dsp:cNvPr id="0" name=""/>
        <dsp:cNvSpPr/>
      </dsp:nvSpPr>
      <dsp:spPr>
        <a:xfrm>
          <a:off x="7240154" y="709991"/>
          <a:ext cx="3093074" cy="230891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</dsp:txBody>
      <dsp:txXfrm>
        <a:off x="7294255" y="764092"/>
        <a:ext cx="2984872" cy="2254813"/>
      </dsp:txXfrm>
    </dsp:sp>
    <dsp:sp modelId="{67025DAD-88D8-7845-B435-43A7C20BD9A9}">
      <dsp:nvSpPr>
        <dsp:cNvPr id="0" name=""/>
        <dsp:cNvSpPr/>
      </dsp:nvSpPr>
      <dsp:spPr>
        <a:xfrm>
          <a:off x="7240154" y="3018906"/>
          <a:ext cx="3093074" cy="992833"/>
        </a:xfrm>
        <a:prstGeom prst="rect">
          <a:avLst/>
        </a:prstGeom>
        <a:solidFill>
          <a:srgbClr val="B4C7E7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825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240154" y="3018906"/>
        <a:ext cx="2178221" cy="992833"/>
      </dsp:txXfrm>
    </dsp:sp>
    <dsp:sp modelId="{6FBF5BC2-2536-1B43-9B37-1EB190EBB436}">
      <dsp:nvSpPr>
        <dsp:cNvPr id="0" name=""/>
        <dsp:cNvSpPr/>
      </dsp:nvSpPr>
      <dsp:spPr>
        <a:xfrm>
          <a:off x="9505873" y="3176608"/>
          <a:ext cx="1082575" cy="1082575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36C09-6DA0-F240-96F8-43202E02667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757DE-A587-3C49-85AA-DE94176149D3}" type="datetimeFigureOut">
              <a:rPr lang="en-US" smtClean="0"/>
              <a:t>2/14/22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2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BD10-E2AF-1D41-B437-33796279AD29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AFF0A-C8D3-6B43-8816-7DE30C8B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69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Shannon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40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Shannon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5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Matthew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49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Matthew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28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Matthew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54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Matthew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92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Shannon (1-2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40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Matthew (&lt;1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17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Matthew (&lt;1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Matthew &amp; Shannon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87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Shannon (2-3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29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Matthew (2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Matthew (2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59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Shannon (2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68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Matthew (2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Shannon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34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Shannon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5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5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12"/>
            <a:ext cx="12193593" cy="6860612"/>
          </a:xfrm>
          <a:prstGeom prst="rect">
            <a:avLst/>
          </a:prstGeom>
          <a:blipFill dpi="0" rotWithShape="1">
            <a:blip r:embed="rId3">
              <a:alphaModFix amt="1000"/>
            </a:blip>
            <a:srcRect/>
            <a:tile tx="0" ty="0" sx="100000" sy="100000" flip="none" algn="tl"/>
          </a:blipFill>
          <a:effectLst>
            <a:softEdge rad="0"/>
          </a:effectLst>
        </p:spPr>
      </p:pic>
      <p:sp>
        <p:nvSpPr>
          <p:cNvPr id="10" name="Rectangle 9"/>
          <p:cNvSpPr/>
          <p:nvPr userDrawn="1"/>
        </p:nvSpPr>
        <p:spPr>
          <a:xfrm>
            <a:off x="-9906" y="0"/>
            <a:ext cx="12212641" cy="6858000"/>
          </a:xfrm>
          <a:prstGeom prst="rect">
            <a:avLst/>
          </a:prstGeom>
          <a:gradFill>
            <a:gsLst>
              <a:gs pos="100000">
                <a:srgbClr val="451D5C">
                  <a:alpha val="3000"/>
                </a:srgbClr>
              </a:gs>
              <a:gs pos="3896">
                <a:schemeClr val="tx1">
                  <a:lumMod val="95000"/>
                  <a:lumOff val="5000"/>
                  <a:alpha val="14000"/>
                </a:schemeClr>
              </a:gs>
              <a:gs pos="27000">
                <a:srgbClr val="01082D">
                  <a:alpha val="45000"/>
                </a:srgbClr>
              </a:gs>
              <a:gs pos="61000">
                <a:srgbClr val="01082E">
                  <a:alpha val="29000"/>
                </a:srgb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766181" y="567034"/>
            <a:ext cx="2655036" cy="168004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33401" y="1698172"/>
            <a:ext cx="11218336" cy="2656114"/>
          </a:xfrm>
          <a:prstGeom prst="rect">
            <a:avLst/>
          </a:prstGeom>
          <a:noFill/>
          <a:ln w="127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3401" y="4965192"/>
            <a:ext cx="11124435" cy="674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242730" y="2350177"/>
            <a:ext cx="5723467" cy="8771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700" spc="150" baseline="0" dirty="0">
                <a:solidFill>
                  <a:srgbClr val="00B0F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533401" y="4361031"/>
            <a:ext cx="11124435" cy="5584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6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1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bldLvl="4"/>
    </p:bldLst>
  </p:timing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0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42454" y="-2"/>
            <a:ext cx="12234454" cy="6858002"/>
          </a:xfrm>
          <a:prstGeom prst="rect">
            <a:avLst/>
          </a:prstGeom>
          <a:solidFill>
            <a:srgbClr val="01082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ScI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62" y="1047560"/>
            <a:ext cx="1127685" cy="255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09" r="22839" b="30243"/>
          <a:stretch/>
        </p:blipFill>
        <p:spPr>
          <a:xfrm rot="10800000" flipH="1" flipV="1">
            <a:off x="298162" y="314928"/>
            <a:ext cx="853982" cy="732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444" y="6463506"/>
            <a:ext cx="1372151" cy="18942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BB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2041"/>
            <a:ext cx="1218024" cy="106984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39" y="270960"/>
            <a:ext cx="1217959" cy="1069848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0960"/>
            <a:ext cx="1220305" cy="1072011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66" y="270960"/>
            <a:ext cx="1217446" cy="1069848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052" y="-9144"/>
            <a:ext cx="12240768" cy="688543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5052" y="0"/>
            <a:ext cx="12251436" cy="6858000"/>
          </a:xfrm>
          <a:prstGeom prst="rect">
            <a:avLst/>
          </a:prstGeom>
          <a:solidFill>
            <a:srgbClr val="01082D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70332" y="3456432"/>
            <a:ext cx="11430000" cy="914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22"/>
          <p:cNvSpPr>
            <a:spLocks noGrp="1"/>
          </p:cNvSpPr>
          <p:nvPr>
            <p:ph type="title"/>
          </p:nvPr>
        </p:nvSpPr>
        <p:spPr>
          <a:xfrm>
            <a:off x="370332" y="2911707"/>
            <a:ext cx="11430000" cy="4441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/or Last Slide">
    <p:bg>
      <p:bgPr>
        <a:solidFill>
          <a:srgbClr val="010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4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pic>
        <p:nvPicPr>
          <p:cNvPr id="7" name="Images_1.mp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63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gradFill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21260" y="-2"/>
            <a:ext cx="12188952" cy="6858000"/>
          </a:xfrm>
          <a:prstGeom prst="rect">
            <a:avLst/>
          </a:prstGeom>
          <a:gradFill flip="none" rotWithShape="1"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198" y="-3327406"/>
            <a:ext cx="2365604" cy="2355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490" y="7712248"/>
            <a:ext cx="5399020" cy="75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 userDrawn="1"/>
        </p:nvSpPr>
        <p:spPr>
          <a:xfrm>
            <a:off x="-10630" y="5057505"/>
            <a:ext cx="12192000" cy="120032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65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553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42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2" grpId="0" build="allAtOnce" bldLvl="4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58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8" r:id="rId7"/>
    <p:sldLayoutId id="2147483697" r:id="rId8"/>
    <p:sldLayoutId id="2147483696" r:id="rId9"/>
    <p:sldLayoutId id="214748368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4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55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5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cetelescope/ins-jwst-community-software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pacetelescope/style-guides/" TargetMode="External"/><Relationship Id="rId5" Type="http://schemas.openxmlformats.org/officeDocument/2006/relationships/hyperlink" Target="https://innerspace.stsci.edu/display/WIC/Task-176" TargetMode="External"/><Relationship Id="rId4" Type="http://schemas.openxmlformats.org/officeDocument/2006/relationships/hyperlink" Target="https://innerspace.stsci.edu/display/JWST/INS+Software+for+the+Communit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Standards for INS JWST Community Tools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344" y="5129784"/>
            <a:ext cx="1051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Shannon Osborne and Matthew Bourque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February 17, 2022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07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Tier 2 Standards – Standards to Help the Developers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35D7E7-FC8B-BE44-8E6D-31E5D2696BAF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1005839" y="1210689"/>
          <a:ext cx="10595611" cy="5163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Conventions and PEP 8 | Python">
            <a:extLst>
              <a:ext uri="{FF2B5EF4-FFF2-40B4-BE49-F238E27FC236}">
                <a16:creationId xmlns:a16="http://schemas.microsoft.com/office/drawing/2014/main" id="{D79A59F0-0B39-104F-A52C-392E7D43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18" y="1843398"/>
            <a:ext cx="432296" cy="40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23E4D-A00B-7B4C-BD90-07DAA017B3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5377" y="1981566"/>
            <a:ext cx="1858956" cy="170547"/>
          </a:xfrm>
          <a:prstGeom prst="rect">
            <a:avLst/>
          </a:prstGeom>
        </p:spPr>
      </p:pic>
      <p:pic>
        <p:nvPicPr>
          <p:cNvPr id="1028" name="Picture 4" descr="git-release-workflow">
            <a:extLst>
              <a:ext uri="{FF2B5EF4-FFF2-40B4-BE49-F238E27FC236}">
                <a16:creationId xmlns:a16="http://schemas.microsoft.com/office/drawing/2014/main" id="{318EF088-A41B-BF47-8432-03CEC23E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98" y="2428138"/>
            <a:ext cx="1696971" cy="39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FD5CC-4F1B-514C-BA65-45C0A37E2C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8849" y="3026394"/>
            <a:ext cx="1696971" cy="379382"/>
          </a:xfrm>
          <a:prstGeom prst="rect">
            <a:avLst/>
          </a:prstGeom>
        </p:spPr>
      </p:pic>
      <p:pic>
        <p:nvPicPr>
          <p:cNvPr id="1032" name="Picture 8" descr="GitHub - pyupio/pyup: A tool to update your project&amp;#39;s dependencies on  GitHub. Runs on pyup.io, comes with a command line interface.">
            <a:extLst>
              <a:ext uri="{FF2B5EF4-FFF2-40B4-BE49-F238E27FC236}">
                <a16:creationId xmlns:a16="http://schemas.microsoft.com/office/drawing/2014/main" id="{13AF7C67-3198-A140-8D79-31AC66749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214" y="5922280"/>
            <a:ext cx="1049869" cy="3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pendabot · GitHub">
            <a:extLst>
              <a:ext uri="{FF2B5EF4-FFF2-40B4-BE49-F238E27FC236}">
                <a16:creationId xmlns:a16="http://schemas.microsoft.com/office/drawing/2014/main" id="{EEBA1DC4-0563-4F4A-96A4-4AF021D3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82" y="5910991"/>
            <a:ext cx="384426" cy="38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denticons">
            <a:extLst>
              <a:ext uri="{FF2B5EF4-FFF2-40B4-BE49-F238E27FC236}">
                <a16:creationId xmlns:a16="http://schemas.microsoft.com/office/drawing/2014/main" id="{4249FC9B-76ED-0A43-824E-6F31E464F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283" y="4748803"/>
            <a:ext cx="1222920" cy="40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FEDD8D-2389-D944-959C-6770ED7DA2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0307" y="1272487"/>
            <a:ext cx="2285555" cy="39354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1CC1EB9-F368-FA47-A173-14732ADE8BC0}"/>
              </a:ext>
            </a:extLst>
          </p:cNvPr>
          <p:cNvGrpSpPr>
            <a:grpSpLocks noChangeAspect="1"/>
          </p:cNvGrpSpPr>
          <p:nvPr/>
        </p:nvGrpSpPr>
        <p:grpSpPr>
          <a:xfrm>
            <a:off x="1384488" y="4133874"/>
            <a:ext cx="2011680" cy="457806"/>
            <a:chOff x="1688386" y="4190457"/>
            <a:chExt cx="2332923" cy="50783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7DDCD5-300D-EE49-BB24-80D0DFE0BEC3}"/>
                </a:ext>
              </a:extLst>
            </p:cNvPr>
            <p:cNvSpPr/>
            <p:nvPr/>
          </p:nvSpPr>
          <p:spPr>
            <a:xfrm>
              <a:off x="1688386" y="4216263"/>
              <a:ext cx="2332923" cy="457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6A405A-90A0-2C48-A834-7D140F1BEAF8}"/>
                </a:ext>
              </a:extLst>
            </p:cNvPr>
            <p:cNvSpPr txBox="1"/>
            <p:nvPr/>
          </p:nvSpPr>
          <p:spPr>
            <a:xfrm>
              <a:off x="3057633" y="4190457"/>
              <a:ext cx="4579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24292E"/>
                  </a:solidFill>
                </a:rPr>
                <a:t>1.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98D8A8-0441-334F-8193-FB9C86AB8BDF}"/>
                </a:ext>
              </a:extLst>
            </p:cNvPr>
            <p:cNvSpPr txBox="1"/>
            <p:nvPr/>
          </p:nvSpPr>
          <p:spPr>
            <a:xfrm>
              <a:off x="3286615" y="4265721"/>
              <a:ext cx="4579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24292E"/>
                  </a:solidFill>
                </a:rPr>
                <a:t>2.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A6338E-5BD9-6D4D-BFBC-2DBB526615D9}"/>
                </a:ext>
              </a:extLst>
            </p:cNvPr>
            <p:cNvSpPr txBox="1"/>
            <p:nvPr/>
          </p:nvSpPr>
          <p:spPr>
            <a:xfrm>
              <a:off x="3515597" y="4359734"/>
              <a:ext cx="462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24292E"/>
                  </a:solidFill>
                </a:rPr>
                <a:t>3.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644A464-07E3-0B48-94E2-2B4C95D50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13521" y="4237308"/>
              <a:ext cx="1227650" cy="420129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9E68D4A-6C66-0D48-818A-18DE359FE8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3639" y="5330052"/>
            <a:ext cx="1924805" cy="3651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8DD84C-DF34-9542-92A7-9BC9DFD4CC4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9454" y="3719422"/>
            <a:ext cx="2377440" cy="15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7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Tier 2 Standards – Standards to Help the Users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5A7ADD-99DB-064F-AACB-D317900CA246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1005839" y="1404637"/>
          <a:ext cx="10595611" cy="496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4" descr="Zenodo">
            <a:extLst>
              <a:ext uri="{FF2B5EF4-FFF2-40B4-BE49-F238E27FC236}">
                <a16:creationId xmlns:a16="http://schemas.microsoft.com/office/drawing/2014/main" id="{857DF2B9-F83D-9B4C-ACCD-01D741633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21" y="3355929"/>
            <a:ext cx="2037293" cy="81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74FE8E-867F-0045-BA9E-2D46117311BE}"/>
              </a:ext>
            </a:extLst>
          </p:cNvPr>
          <p:cNvSpPr txBox="1"/>
          <p:nvPr/>
        </p:nvSpPr>
        <p:spPr>
          <a:xfrm>
            <a:off x="6392646" y="2524950"/>
            <a:ext cx="991364" cy="166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46E9B"/>
                </a:solidFill>
                <a:latin typeface="American Typewriter" panose="02090604020004020304" pitchFamily="18" charset="77"/>
              </a:rPr>
              <a:t>3.8</a:t>
            </a:r>
          </a:p>
          <a:p>
            <a:pPr algn="ctr"/>
            <a:endParaRPr lang="en-US" sz="700" dirty="0">
              <a:solidFill>
                <a:srgbClr val="346E9B"/>
              </a:solidFill>
              <a:latin typeface="American Typewriter" panose="02090604020004020304" pitchFamily="18" charset="77"/>
            </a:endParaRPr>
          </a:p>
          <a:p>
            <a:pPr algn="ctr"/>
            <a:r>
              <a:rPr lang="en-US" sz="2800" dirty="0">
                <a:solidFill>
                  <a:srgbClr val="346E9B"/>
                </a:solidFill>
                <a:latin typeface="American Typewriter" panose="02090604020004020304" pitchFamily="18" charset="77"/>
              </a:rPr>
              <a:t>3.9</a:t>
            </a:r>
          </a:p>
          <a:p>
            <a:pPr algn="ctr"/>
            <a:endParaRPr lang="en-US" sz="700" dirty="0">
              <a:solidFill>
                <a:srgbClr val="346E9B"/>
              </a:solidFill>
              <a:latin typeface="American Typewriter" panose="02090604020004020304" pitchFamily="18" charset="77"/>
            </a:endParaRPr>
          </a:p>
          <a:p>
            <a:pPr algn="ctr"/>
            <a:r>
              <a:rPr lang="en-US" sz="2800" dirty="0">
                <a:solidFill>
                  <a:srgbClr val="346E9B"/>
                </a:solidFill>
                <a:latin typeface="American Typewriter" panose="02090604020004020304" pitchFamily="18" charset="77"/>
              </a:rPr>
              <a:t>3.10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D3123F-52C0-7747-AF45-ED9D2A8CF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4546" y="2551348"/>
            <a:ext cx="2036968" cy="6879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369AB4-6824-5044-859E-1E06B8B87D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0849" y="3525873"/>
            <a:ext cx="2099835" cy="475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628B8F-9306-B648-B1DB-DC8F732BAF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97799" y="2541187"/>
            <a:ext cx="2385933" cy="5182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3F6AA-BFE6-B543-9369-821BB31EEC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5375" y="3047451"/>
            <a:ext cx="2790786" cy="485824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E23BE33-0934-2A4F-893F-EC32F671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007" y="2688060"/>
            <a:ext cx="1386263" cy="13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F943FB-6753-174C-95D1-C8692DA0373B}"/>
              </a:ext>
            </a:extLst>
          </p:cNvPr>
          <p:cNvSpPr/>
          <p:nvPr/>
        </p:nvSpPr>
        <p:spPr>
          <a:xfrm>
            <a:off x="4620493" y="4552473"/>
            <a:ext cx="30895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2061"/>
                </a:solidFill>
              </a:rPr>
              <a:t>Software Must Support Recent Version(s) of Python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637654-C8A3-854F-B673-D824C84E6B34}"/>
              </a:ext>
            </a:extLst>
          </p:cNvPr>
          <p:cNvSpPr/>
          <p:nvPr/>
        </p:nvSpPr>
        <p:spPr>
          <a:xfrm>
            <a:off x="1005839" y="4552473"/>
            <a:ext cx="3089565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000" dirty="0">
                <a:solidFill>
                  <a:srgbClr val="002061"/>
                </a:solidFill>
              </a:rPr>
              <a:t>Project Must Document Citation Information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D56004-3250-1F43-8B69-367D9E10DAD6}"/>
              </a:ext>
            </a:extLst>
          </p:cNvPr>
          <p:cNvSpPr/>
          <p:nvPr/>
        </p:nvSpPr>
        <p:spPr>
          <a:xfrm>
            <a:off x="8235146" y="4552473"/>
            <a:ext cx="30895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2061"/>
                </a:solidFill>
              </a:rPr>
              <a:t>Project Must Provide Release Notes</a:t>
            </a:r>
          </a:p>
        </p:txBody>
      </p:sp>
    </p:spTree>
    <p:extLst>
      <p:ext uri="{BB962C8B-B14F-4D97-AF65-F5344CB8AC3E}">
        <p14:creationId xmlns:p14="http://schemas.microsoft.com/office/powerpoint/2010/main" val="256422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Tier 1 Implementation (circa ~October 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FA948-1C7D-4B48-9E66-028DAAF87753}"/>
              </a:ext>
            </a:extLst>
          </p:cNvPr>
          <p:cNvSpPr txBox="1"/>
          <p:nvPr/>
        </p:nvSpPr>
        <p:spPr>
          <a:xfrm>
            <a:off x="129738" y="156114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JBT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26FEC3-179C-B74F-AB7C-790E4AD883D6}"/>
              </a:ext>
            </a:extLst>
          </p:cNvPr>
          <p:cNvSpPr txBox="1"/>
          <p:nvPr/>
        </p:nvSpPr>
        <p:spPr>
          <a:xfrm>
            <a:off x="2963635" y="1129887"/>
            <a:ext cx="392268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Tier 1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9C13D8-45D7-964C-A002-BCCDA70DF3B1}"/>
              </a:ext>
            </a:extLst>
          </p:cNvPr>
          <p:cNvSpPr txBox="1"/>
          <p:nvPr/>
        </p:nvSpPr>
        <p:spPr>
          <a:xfrm>
            <a:off x="129738" y="2031551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rgbClr val="002061"/>
                </a:solidFill>
              </a:rPr>
              <a:t>JIST</a:t>
            </a:r>
            <a:endParaRPr lang="en-US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E0F82AF-AF71-574C-AEB3-FCFCA315E185}"/>
              </a:ext>
            </a:extLst>
          </p:cNvPr>
          <p:cNvSpPr txBox="1"/>
          <p:nvPr/>
        </p:nvSpPr>
        <p:spPr>
          <a:xfrm>
            <a:off x="129738" y="2501962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JWST G/MTVT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7FA1305-CB9A-1C44-ADF2-9DA19A8849A1}"/>
              </a:ext>
            </a:extLst>
          </p:cNvPr>
          <p:cNvSpPr txBox="1"/>
          <p:nvPr/>
        </p:nvSpPr>
        <p:spPr>
          <a:xfrm>
            <a:off x="129738" y="2972373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CVT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2C3E1B7-B01D-1743-B1C1-D4436D625EED}"/>
              </a:ext>
            </a:extLst>
          </p:cNvPr>
          <p:cNvSpPr txBox="1"/>
          <p:nvPr/>
        </p:nvSpPr>
        <p:spPr>
          <a:xfrm>
            <a:off x="129738" y="3443677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NOVT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A2B77D-BC72-9144-B665-E1880217CFB3}"/>
              </a:ext>
            </a:extLst>
          </p:cNvPr>
          <p:cNvSpPr txBox="1"/>
          <p:nvPr/>
        </p:nvSpPr>
        <p:spPr>
          <a:xfrm>
            <a:off x="129738" y="3914088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NIRSpec MSA Spec Viz Tool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EADA83E-A72D-774C-9174-CAF53CBD217A}"/>
              </a:ext>
            </a:extLst>
          </p:cNvPr>
          <p:cNvSpPr txBox="1"/>
          <p:nvPr/>
        </p:nvSpPr>
        <p:spPr>
          <a:xfrm>
            <a:off x="129738" y="4384499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MIRAGE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B8BBF99-A27B-AA43-BED6-872B504F2F99}"/>
              </a:ext>
            </a:extLst>
          </p:cNvPr>
          <p:cNvSpPr txBox="1"/>
          <p:nvPr/>
        </p:nvSpPr>
        <p:spPr>
          <a:xfrm>
            <a:off x="129738" y="485491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awesimsoss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1EBE00DE-A41E-B84D-A5E4-4C255860212F}"/>
              </a:ext>
            </a:extLst>
          </p:cNvPr>
          <p:cNvSpPr txBox="1"/>
          <p:nvPr/>
        </p:nvSpPr>
        <p:spPr>
          <a:xfrm>
            <a:off x="129738" y="5312719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WebbPSF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8C56545-6D5E-6D47-9382-A3C983BE938D}"/>
              </a:ext>
            </a:extLst>
          </p:cNvPr>
          <p:cNvSpPr txBox="1"/>
          <p:nvPr/>
        </p:nvSpPr>
        <p:spPr>
          <a:xfrm>
            <a:off x="129738" y="578313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ExoCTK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5AA60AB7-8366-3F42-9652-0CFC0A21006D}"/>
              </a:ext>
            </a:extLst>
          </p:cNvPr>
          <p:cNvSpPr/>
          <p:nvPr/>
        </p:nvSpPr>
        <p:spPr>
          <a:xfrm>
            <a:off x="266636" y="6379715"/>
            <a:ext cx="249381" cy="2493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Content Placeholder 2">
            <a:extLst>
              <a:ext uri="{FF2B5EF4-FFF2-40B4-BE49-F238E27FC236}">
                <a16:creationId xmlns:a16="http://schemas.microsoft.com/office/drawing/2014/main" id="{1A6E2201-A74B-5F42-A63A-756A7199CB74}"/>
              </a:ext>
            </a:extLst>
          </p:cNvPr>
          <p:cNvSpPr txBox="1">
            <a:spLocks/>
          </p:cNvSpPr>
          <p:nvPr/>
        </p:nvSpPr>
        <p:spPr>
          <a:xfrm>
            <a:off x="483760" y="6368773"/>
            <a:ext cx="1234331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Not Applicable</a:t>
            </a: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647466A2-57D8-A64F-A4F6-F621BE20C53E}"/>
              </a:ext>
            </a:extLst>
          </p:cNvPr>
          <p:cNvSpPr/>
          <p:nvPr/>
        </p:nvSpPr>
        <p:spPr>
          <a:xfrm>
            <a:off x="1931400" y="6379083"/>
            <a:ext cx="249381" cy="24938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E06A5041-7336-AC4A-97C4-6108EEF6C908}"/>
              </a:ext>
            </a:extLst>
          </p:cNvPr>
          <p:cNvSpPr txBox="1">
            <a:spLocks/>
          </p:cNvSpPr>
          <p:nvPr/>
        </p:nvSpPr>
        <p:spPr>
          <a:xfrm>
            <a:off x="2130626" y="6379715"/>
            <a:ext cx="975795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Completed</a:t>
            </a: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2F1A46E3-C9F5-D64D-8C5B-2332C35D1FBD}"/>
              </a:ext>
            </a:extLst>
          </p:cNvPr>
          <p:cNvSpPr/>
          <p:nvPr/>
        </p:nvSpPr>
        <p:spPr>
          <a:xfrm>
            <a:off x="3322360" y="6368773"/>
            <a:ext cx="249381" cy="249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Content Placeholder 2">
            <a:extLst>
              <a:ext uri="{FF2B5EF4-FFF2-40B4-BE49-F238E27FC236}">
                <a16:creationId xmlns:a16="http://schemas.microsoft.com/office/drawing/2014/main" id="{5E4C2F3D-350F-774A-B07F-F0A0C5970ED7}"/>
              </a:ext>
            </a:extLst>
          </p:cNvPr>
          <p:cNvSpPr txBox="1">
            <a:spLocks/>
          </p:cNvSpPr>
          <p:nvPr/>
        </p:nvSpPr>
        <p:spPr>
          <a:xfrm>
            <a:off x="3516427" y="6368812"/>
            <a:ext cx="729472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Missing</a:t>
            </a: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F3C1CF3A-594F-2942-86A4-36A248C39C68}"/>
              </a:ext>
            </a:extLst>
          </p:cNvPr>
          <p:cNvSpPr/>
          <p:nvPr/>
        </p:nvSpPr>
        <p:spPr>
          <a:xfrm>
            <a:off x="296175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10C16B66-2DAC-AA4A-9874-EE4D66F4E5C8}"/>
              </a:ext>
            </a:extLst>
          </p:cNvPr>
          <p:cNvSpPr/>
          <p:nvPr/>
        </p:nvSpPr>
        <p:spPr>
          <a:xfrm>
            <a:off x="3322923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32CC8905-A4EE-7A4C-8EA5-CE9CDFAB25DD}"/>
              </a:ext>
            </a:extLst>
          </p:cNvPr>
          <p:cNvSpPr/>
          <p:nvPr/>
        </p:nvSpPr>
        <p:spPr>
          <a:xfrm>
            <a:off x="3683948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89D29F1D-0674-2642-B6B2-3C6857515A2F}"/>
              </a:ext>
            </a:extLst>
          </p:cNvPr>
          <p:cNvSpPr/>
          <p:nvPr/>
        </p:nvSpPr>
        <p:spPr>
          <a:xfrm>
            <a:off x="4043059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D8B2AD03-5092-2641-9F89-C0C331C5261E}"/>
              </a:ext>
            </a:extLst>
          </p:cNvPr>
          <p:cNvSpPr/>
          <p:nvPr/>
        </p:nvSpPr>
        <p:spPr>
          <a:xfrm>
            <a:off x="4390199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21D79A71-A701-6C45-8C9B-1E904419D8DE}"/>
              </a:ext>
            </a:extLst>
          </p:cNvPr>
          <p:cNvSpPr/>
          <p:nvPr/>
        </p:nvSpPr>
        <p:spPr>
          <a:xfrm>
            <a:off x="475136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98769B78-5F68-4642-A562-C383EDBC4222}"/>
              </a:ext>
            </a:extLst>
          </p:cNvPr>
          <p:cNvSpPr/>
          <p:nvPr/>
        </p:nvSpPr>
        <p:spPr>
          <a:xfrm>
            <a:off x="5112391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D06D8CFF-D6C3-E04F-8A94-AABFA126F583}"/>
              </a:ext>
            </a:extLst>
          </p:cNvPr>
          <p:cNvSpPr/>
          <p:nvPr/>
        </p:nvSpPr>
        <p:spPr>
          <a:xfrm>
            <a:off x="5471502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234155B2-F738-2940-A719-FEA30CD6C1CC}"/>
              </a:ext>
            </a:extLst>
          </p:cNvPr>
          <p:cNvSpPr/>
          <p:nvPr/>
        </p:nvSpPr>
        <p:spPr>
          <a:xfrm>
            <a:off x="582082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366FA490-FC44-8C4C-A3C6-E0F86CC67EA5}"/>
              </a:ext>
            </a:extLst>
          </p:cNvPr>
          <p:cNvSpPr/>
          <p:nvPr/>
        </p:nvSpPr>
        <p:spPr>
          <a:xfrm>
            <a:off x="652220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24CD4217-A5EB-5F45-961D-3752A7CB5BFD}"/>
              </a:ext>
            </a:extLst>
          </p:cNvPr>
          <p:cNvSpPr/>
          <p:nvPr/>
        </p:nvSpPr>
        <p:spPr>
          <a:xfrm>
            <a:off x="6173062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F0115F60-A8A8-8544-A568-96DFB101C3FE}"/>
              </a:ext>
            </a:extLst>
          </p:cNvPr>
          <p:cNvSpPr/>
          <p:nvPr/>
        </p:nvSpPr>
        <p:spPr>
          <a:xfrm>
            <a:off x="2961193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3FCA4103-CD77-FA4D-A99E-792BC4DB48A8}"/>
              </a:ext>
            </a:extLst>
          </p:cNvPr>
          <p:cNvSpPr/>
          <p:nvPr/>
        </p:nvSpPr>
        <p:spPr>
          <a:xfrm>
            <a:off x="3322360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A6F0516C-5F2E-E642-9809-36F64B4331D4}"/>
              </a:ext>
            </a:extLst>
          </p:cNvPr>
          <p:cNvSpPr/>
          <p:nvPr/>
        </p:nvSpPr>
        <p:spPr>
          <a:xfrm>
            <a:off x="3683385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0B38D91-4435-7347-B987-DDA692BAD5B3}"/>
              </a:ext>
            </a:extLst>
          </p:cNvPr>
          <p:cNvSpPr/>
          <p:nvPr/>
        </p:nvSpPr>
        <p:spPr>
          <a:xfrm>
            <a:off x="4042496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754034C3-C2F4-7F40-B551-EFE545528A6D}"/>
              </a:ext>
            </a:extLst>
          </p:cNvPr>
          <p:cNvSpPr/>
          <p:nvPr/>
        </p:nvSpPr>
        <p:spPr>
          <a:xfrm>
            <a:off x="4389636" y="2032847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B4D31A27-4DA6-B141-A6EF-67C32FFD82CA}"/>
              </a:ext>
            </a:extLst>
          </p:cNvPr>
          <p:cNvSpPr/>
          <p:nvPr/>
        </p:nvSpPr>
        <p:spPr>
          <a:xfrm>
            <a:off x="4750803" y="2032847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287FFEFD-86C2-F840-91E5-20206CF74762}"/>
              </a:ext>
            </a:extLst>
          </p:cNvPr>
          <p:cNvSpPr/>
          <p:nvPr/>
        </p:nvSpPr>
        <p:spPr>
          <a:xfrm>
            <a:off x="5111828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A2F2121A-176C-8542-9066-E359EE6802DE}"/>
              </a:ext>
            </a:extLst>
          </p:cNvPr>
          <p:cNvSpPr/>
          <p:nvPr/>
        </p:nvSpPr>
        <p:spPr>
          <a:xfrm>
            <a:off x="5470939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9ADE3534-0B2F-E946-A55F-C05AF23CCA97}"/>
              </a:ext>
            </a:extLst>
          </p:cNvPr>
          <p:cNvSpPr/>
          <p:nvPr/>
        </p:nvSpPr>
        <p:spPr>
          <a:xfrm>
            <a:off x="5820266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1220084-60BB-6647-9FA3-50711E830797}"/>
              </a:ext>
            </a:extLst>
          </p:cNvPr>
          <p:cNvSpPr/>
          <p:nvPr/>
        </p:nvSpPr>
        <p:spPr>
          <a:xfrm>
            <a:off x="6521643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A978FE74-15F4-1E46-8CA9-B1655D8F44AB}"/>
              </a:ext>
            </a:extLst>
          </p:cNvPr>
          <p:cNvSpPr/>
          <p:nvPr/>
        </p:nvSpPr>
        <p:spPr>
          <a:xfrm>
            <a:off x="6172499" y="2032847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638AD4BC-413C-F64E-A6A6-CA927937B995}"/>
              </a:ext>
            </a:extLst>
          </p:cNvPr>
          <p:cNvSpPr/>
          <p:nvPr/>
        </p:nvSpPr>
        <p:spPr>
          <a:xfrm>
            <a:off x="2958368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CD924423-3FC0-DB49-A557-325FF320DC8A}"/>
              </a:ext>
            </a:extLst>
          </p:cNvPr>
          <p:cNvSpPr/>
          <p:nvPr/>
        </p:nvSpPr>
        <p:spPr>
          <a:xfrm>
            <a:off x="3319535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B2DB9DD6-7F86-4445-9331-2691F13FF06E}"/>
              </a:ext>
            </a:extLst>
          </p:cNvPr>
          <p:cNvSpPr/>
          <p:nvPr/>
        </p:nvSpPr>
        <p:spPr>
          <a:xfrm>
            <a:off x="3680560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8C9B0FDE-2A14-4140-AF8D-FCC374AFC8F5}"/>
              </a:ext>
            </a:extLst>
          </p:cNvPr>
          <p:cNvSpPr/>
          <p:nvPr/>
        </p:nvSpPr>
        <p:spPr>
          <a:xfrm>
            <a:off x="4039671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2E3BBEE6-FB18-3348-8799-6CAF821626EE}"/>
              </a:ext>
            </a:extLst>
          </p:cNvPr>
          <p:cNvSpPr/>
          <p:nvPr/>
        </p:nvSpPr>
        <p:spPr>
          <a:xfrm>
            <a:off x="4386811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9CE0F3E4-F58E-DC41-A962-43FD06C7302D}"/>
              </a:ext>
            </a:extLst>
          </p:cNvPr>
          <p:cNvSpPr/>
          <p:nvPr/>
        </p:nvSpPr>
        <p:spPr>
          <a:xfrm>
            <a:off x="4747978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B887E94C-2D56-8A4D-9843-4FDBC1605800}"/>
              </a:ext>
            </a:extLst>
          </p:cNvPr>
          <p:cNvSpPr/>
          <p:nvPr/>
        </p:nvSpPr>
        <p:spPr>
          <a:xfrm>
            <a:off x="5109003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2CA9D093-9D89-C545-AF53-0A3C81B387D0}"/>
              </a:ext>
            </a:extLst>
          </p:cNvPr>
          <p:cNvSpPr/>
          <p:nvPr/>
        </p:nvSpPr>
        <p:spPr>
          <a:xfrm>
            <a:off x="5468114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3D70CAAD-24B9-5242-A18B-9C26182BC320}"/>
              </a:ext>
            </a:extLst>
          </p:cNvPr>
          <p:cNvSpPr/>
          <p:nvPr/>
        </p:nvSpPr>
        <p:spPr>
          <a:xfrm>
            <a:off x="5817441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BF02C57E-21D1-2749-B838-1FEA3D5EDE5A}"/>
              </a:ext>
            </a:extLst>
          </p:cNvPr>
          <p:cNvSpPr/>
          <p:nvPr/>
        </p:nvSpPr>
        <p:spPr>
          <a:xfrm>
            <a:off x="6518818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5D3B5DA4-7140-2849-8CDF-65B420C08DD6}"/>
              </a:ext>
            </a:extLst>
          </p:cNvPr>
          <p:cNvSpPr/>
          <p:nvPr/>
        </p:nvSpPr>
        <p:spPr>
          <a:xfrm>
            <a:off x="6169674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21984576-4955-704D-AA8D-D5AC529543F6}"/>
              </a:ext>
            </a:extLst>
          </p:cNvPr>
          <p:cNvSpPr/>
          <p:nvPr/>
        </p:nvSpPr>
        <p:spPr>
          <a:xfrm>
            <a:off x="295836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EA4DA009-5348-B04B-B785-8133C5F8B464}"/>
              </a:ext>
            </a:extLst>
          </p:cNvPr>
          <p:cNvSpPr/>
          <p:nvPr/>
        </p:nvSpPr>
        <p:spPr>
          <a:xfrm>
            <a:off x="3319535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08029403-6DD0-1A44-9762-4C060230239D}"/>
              </a:ext>
            </a:extLst>
          </p:cNvPr>
          <p:cNvSpPr/>
          <p:nvPr/>
        </p:nvSpPr>
        <p:spPr>
          <a:xfrm>
            <a:off x="3680560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98CCC2F9-09CF-9640-9D63-9EF147A48678}"/>
              </a:ext>
            </a:extLst>
          </p:cNvPr>
          <p:cNvSpPr/>
          <p:nvPr/>
        </p:nvSpPr>
        <p:spPr>
          <a:xfrm>
            <a:off x="4039671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3112A259-3441-F447-9BA6-1039828BA8C0}"/>
              </a:ext>
            </a:extLst>
          </p:cNvPr>
          <p:cNvSpPr/>
          <p:nvPr/>
        </p:nvSpPr>
        <p:spPr>
          <a:xfrm>
            <a:off x="4386811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71391280-FA1F-E64A-8E35-6D892F38D6BD}"/>
              </a:ext>
            </a:extLst>
          </p:cNvPr>
          <p:cNvSpPr/>
          <p:nvPr/>
        </p:nvSpPr>
        <p:spPr>
          <a:xfrm>
            <a:off x="474797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087E2531-366D-674F-BBB6-3C68AAD171A8}"/>
              </a:ext>
            </a:extLst>
          </p:cNvPr>
          <p:cNvSpPr/>
          <p:nvPr/>
        </p:nvSpPr>
        <p:spPr>
          <a:xfrm>
            <a:off x="5109003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9739B807-6F2A-5A47-BCF7-1229B549B6AF}"/>
              </a:ext>
            </a:extLst>
          </p:cNvPr>
          <p:cNvSpPr/>
          <p:nvPr/>
        </p:nvSpPr>
        <p:spPr>
          <a:xfrm>
            <a:off x="546811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4E5239C7-5969-944C-985D-3F49C437F266}"/>
              </a:ext>
            </a:extLst>
          </p:cNvPr>
          <p:cNvSpPr/>
          <p:nvPr/>
        </p:nvSpPr>
        <p:spPr>
          <a:xfrm>
            <a:off x="5817441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55229C5F-F06D-3749-A7DC-50A89F006015}"/>
              </a:ext>
            </a:extLst>
          </p:cNvPr>
          <p:cNvSpPr/>
          <p:nvPr/>
        </p:nvSpPr>
        <p:spPr>
          <a:xfrm>
            <a:off x="6518818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202B9AF4-9C8E-CC49-AB57-697E75462210}"/>
              </a:ext>
            </a:extLst>
          </p:cNvPr>
          <p:cNvSpPr/>
          <p:nvPr/>
        </p:nvSpPr>
        <p:spPr>
          <a:xfrm>
            <a:off x="6169674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2B99CA7A-A118-1446-A43E-187654C65D28}"/>
              </a:ext>
            </a:extLst>
          </p:cNvPr>
          <p:cNvSpPr/>
          <p:nvPr/>
        </p:nvSpPr>
        <p:spPr>
          <a:xfrm>
            <a:off x="295836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3AB47B6B-B0AA-3E43-941F-FB49BA09B1C5}"/>
              </a:ext>
            </a:extLst>
          </p:cNvPr>
          <p:cNvSpPr/>
          <p:nvPr/>
        </p:nvSpPr>
        <p:spPr>
          <a:xfrm>
            <a:off x="3319535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DDF0C737-C61A-044F-A969-B870B69A19BB}"/>
              </a:ext>
            </a:extLst>
          </p:cNvPr>
          <p:cNvSpPr/>
          <p:nvPr/>
        </p:nvSpPr>
        <p:spPr>
          <a:xfrm>
            <a:off x="3680560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2808EBA1-3E9A-164F-BC49-70CF571D329C}"/>
              </a:ext>
            </a:extLst>
          </p:cNvPr>
          <p:cNvSpPr/>
          <p:nvPr/>
        </p:nvSpPr>
        <p:spPr>
          <a:xfrm>
            <a:off x="4039671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8CD451F8-749D-7A4D-A7F0-65FF643DE070}"/>
              </a:ext>
            </a:extLst>
          </p:cNvPr>
          <p:cNvSpPr/>
          <p:nvPr/>
        </p:nvSpPr>
        <p:spPr>
          <a:xfrm>
            <a:off x="4386811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B3218DCA-BA7A-4742-9EB5-77011F278749}"/>
              </a:ext>
            </a:extLst>
          </p:cNvPr>
          <p:cNvSpPr/>
          <p:nvPr/>
        </p:nvSpPr>
        <p:spPr>
          <a:xfrm>
            <a:off x="474797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96310D6-D48F-B540-9789-EEB819ACC8A8}"/>
              </a:ext>
            </a:extLst>
          </p:cNvPr>
          <p:cNvSpPr/>
          <p:nvPr/>
        </p:nvSpPr>
        <p:spPr>
          <a:xfrm>
            <a:off x="5109003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7470B83F-8EE0-634E-9EB5-75D368773129}"/>
              </a:ext>
            </a:extLst>
          </p:cNvPr>
          <p:cNvSpPr/>
          <p:nvPr/>
        </p:nvSpPr>
        <p:spPr>
          <a:xfrm>
            <a:off x="5468114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3988EE08-DE14-C347-86DC-C2B474FA0C74}"/>
              </a:ext>
            </a:extLst>
          </p:cNvPr>
          <p:cNvSpPr/>
          <p:nvPr/>
        </p:nvSpPr>
        <p:spPr>
          <a:xfrm>
            <a:off x="5817441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EE8530C8-2DA3-5645-A4DE-29DAB18E544B}"/>
              </a:ext>
            </a:extLst>
          </p:cNvPr>
          <p:cNvSpPr/>
          <p:nvPr/>
        </p:nvSpPr>
        <p:spPr>
          <a:xfrm>
            <a:off x="6518818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71A83580-CAB0-1049-A1A7-A38829529365}"/>
              </a:ext>
            </a:extLst>
          </p:cNvPr>
          <p:cNvSpPr/>
          <p:nvPr/>
        </p:nvSpPr>
        <p:spPr>
          <a:xfrm>
            <a:off x="6169674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CFE1D6F4-8042-3C4C-AE93-DEF6C045FC2F}"/>
              </a:ext>
            </a:extLst>
          </p:cNvPr>
          <p:cNvSpPr/>
          <p:nvPr/>
        </p:nvSpPr>
        <p:spPr>
          <a:xfrm>
            <a:off x="295703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8691BDA-E8FD-564F-902B-8B29218AFEFF}"/>
              </a:ext>
            </a:extLst>
          </p:cNvPr>
          <p:cNvSpPr/>
          <p:nvPr/>
        </p:nvSpPr>
        <p:spPr>
          <a:xfrm>
            <a:off x="3318206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BDA61853-6768-A948-89EF-02C5BB303EE4}"/>
              </a:ext>
            </a:extLst>
          </p:cNvPr>
          <p:cNvSpPr/>
          <p:nvPr/>
        </p:nvSpPr>
        <p:spPr>
          <a:xfrm>
            <a:off x="3664051" y="3912791"/>
            <a:ext cx="379008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3BA480D3-4709-324D-9EFC-78384585A027}"/>
              </a:ext>
            </a:extLst>
          </p:cNvPr>
          <p:cNvSpPr/>
          <p:nvPr/>
        </p:nvSpPr>
        <p:spPr>
          <a:xfrm>
            <a:off x="4038342" y="3912792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3088C3F-6E60-B044-87F5-81AD6E0951F4}"/>
              </a:ext>
            </a:extLst>
          </p:cNvPr>
          <p:cNvSpPr/>
          <p:nvPr/>
        </p:nvSpPr>
        <p:spPr>
          <a:xfrm>
            <a:off x="4385482" y="3912792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DB884E04-3CAA-054A-A063-78E5EC8C0437}"/>
              </a:ext>
            </a:extLst>
          </p:cNvPr>
          <p:cNvSpPr/>
          <p:nvPr/>
        </p:nvSpPr>
        <p:spPr>
          <a:xfrm>
            <a:off x="474664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FB492AF9-AD65-F345-9887-4945B3405D12}"/>
              </a:ext>
            </a:extLst>
          </p:cNvPr>
          <p:cNvSpPr/>
          <p:nvPr/>
        </p:nvSpPr>
        <p:spPr>
          <a:xfrm>
            <a:off x="5107674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E0C08270-09C4-7349-B473-BDCF8CEE9DAE}"/>
              </a:ext>
            </a:extLst>
          </p:cNvPr>
          <p:cNvSpPr/>
          <p:nvPr/>
        </p:nvSpPr>
        <p:spPr>
          <a:xfrm>
            <a:off x="5466785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0DD37B88-5963-BF43-B202-D415113D1C40}"/>
              </a:ext>
            </a:extLst>
          </p:cNvPr>
          <p:cNvSpPr/>
          <p:nvPr/>
        </p:nvSpPr>
        <p:spPr>
          <a:xfrm>
            <a:off x="5816112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1F90FA5C-E9BF-CA45-907A-914C9A18C167}"/>
              </a:ext>
            </a:extLst>
          </p:cNvPr>
          <p:cNvSpPr/>
          <p:nvPr/>
        </p:nvSpPr>
        <p:spPr>
          <a:xfrm>
            <a:off x="651748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FB26455A-90F8-DA4E-9E8D-4F5C5D265474}"/>
              </a:ext>
            </a:extLst>
          </p:cNvPr>
          <p:cNvSpPr/>
          <p:nvPr/>
        </p:nvSpPr>
        <p:spPr>
          <a:xfrm>
            <a:off x="6168345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902C3046-FF71-4C49-AF3B-4384549A4521}"/>
              </a:ext>
            </a:extLst>
          </p:cNvPr>
          <p:cNvSpPr/>
          <p:nvPr/>
        </p:nvSpPr>
        <p:spPr>
          <a:xfrm>
            <a:off x="295984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AE3F54B6-4137-2E47-8830-2515F227F2E3}"/>
              </a:ext>
            </a:extLst>
          </p:cNvPr>
          <p:cNvSpPr/>
          <p:nvPr/>
        </p:nvSpPr>
        <p:spPr>
          <a:xfrm>
            <a:off x="3321009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C0949D9D-DE3F-084E-8442-E620064E885A}"/>
              </a:ext>
            </a:extLst>
          </p:cNvPr>
          <p:cNvSpPr/>
          <p:nvPr/>
        </p:nvSpPr>
        <p:spPr>
          <a:xfrm>
            <a:off x="3682034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C93A2F04-150D-F44C-A113-F10AF40B1604}"/>
              </a:ext>
            </a:extLst>
          </p:cNvPr>
          <p:cNvSpPr/>
          <p:nvPr/>
        </p:nvSpPr>
        <p:spPr>
          <a:xfrm>
            <a:off x="404114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D7C83731-82F3-9142-835C-11C1DB8B07A3}"/>
              </a:ext>
            </a:extLst>
          </p:cNvPr>
          <p:cNvSpPr/>
          <p:nvPr/>
        </p:nvSpPr>
        <p:spPr>
          <a:xfrm>
            <a:off x="4388285" y="4384499"/>
            <a:ext cx="390090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EB2471E6-0705-5541-8218-6174394A78B6}"/>
              </a:ext>
            </a:extLst>
          </p:cNvPr>
          <p:cNvSpPr/>
          <p:nvPr/>
        </p:nvSpPr>
        <p:spPr>
          <a:xfrm>
            <a:off x="474945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A72201E2-5870-7D48-8BE8-0F545DCE462C}"/>
              </a:ext>
            </a:extLst>
          </p:cNvPr>
          <p:cNvSpPr/>
          <p:nvPr/>
        </p:nvSpPr>
        <p:spPr>
          <a:xfrm>
            <a:off x="5110477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AEA91211-66CE-B94E-9927-67A45BE8F344}"/>
              </a:ext>
            </a:extLst>
          </p:cNvPr>
          <p:cNvSpPr/>
          <p:nvPr/>
        </p:nvSpPr>
        <p:spPr>
          <a:xfrm>
            <a:off x="5469588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D6809EE-0367-FA4A-B5D1-FC4A9A61A8FE}"/>
              </a:ext>
            </a:extLst>
          </p:cNvPr>
          <p:cNvSpPr/>
          <p:nvPr/>
        </p:nvSpPr>
        <p:spPr>
          <a:xfrm>
            <a:off x="581891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E396D1A6-0F0D-ED48-B4F0-4168370569F2}"/>
              </a:ext>
            </a:extLst>
          </p:cNvPr>
          <p:cNvSpPr/>
          <p:nvPr/>
        </p:nvSpPr>
        <p:spPr>
          <a:xfrm>
            <a:off x="652029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77CA438F-DF37-9B4C-AE75-05490EA56D83}"/>
              </a:ext>
            </a:extLst>
          </p:cNvPr>
          <p:cNvSpPr/>
          <p:nvPr/>
        </p:nvSpPr>
        <p:spPr>
          <a:xfrm>
            <a:off x="6171148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81E73B1D-74FC-C542-983F-D55B2F365A27}"/>
              </a:ext>
            </a:extLst>
          </p:cNvPr>
          <p:cNvSpPr/>
          <p:nvPr/>
        </p:nvSpPr>
        <p:spPr>
          <a:xfrm>
            <a:off x="295984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380574E1-AB7B-7D4B-BC2E-C2BF627BC85E}"/>
              </a:ext>
            </a:extLst>
          </p:cNvPr>
          <p:cNvSpPr/>
          <p:nvPr/>
        </p:nvSpPr>
        <p:spPr>
          <a:xfrm>
            <a:off x="3321009" y="4856013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735A1CE6-6FF1-3544-8391-E6E130178D14}"/>
              </a:ext>
            </a:extLst>
          </p:cNvPr>
          <p:cNvSpPr/>
          <p:nvPr/>
        </p:nvSpPr>
        <p:spPr>
          <a:xfrm>
            <a:off x="3682034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42E554B0-88CC-4A4F-8D87-555DFB70E147}"/>
              </a:ext>
            </a:extLst>
          </p:cNvPr>
          <p:cNvSpPr/>
          <p:nvPr/>
        </p:nvSpPr>
        <p:spPr>
          <a:xfrm>
            <a:off x="4041145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44EAFE8A-DC3A-324A-AC9D-CA0ABC40B283}"/>
              </a:ext>
            </a:extLst>
          </p:cNvPr>
          <p:cNvSpPr/>
          <p:nvPr/>
        </p:nvSpPr>
        <p:spPr>
          <a:xfrm>
            <a:off x="4388285" y="4856013"/>
            <a:ext cx="386915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00E57263-D422-D244-8905-930EC74DCF07}"/>
              </a:ext>
            </a:extLst>
          </p:cNvPr>
          <p:cNvSpPr/>
          <p:nvPr/>
        </p:nvSpPr>
        <p:spPr>
          <a:xfrm>
            <a:off x="474945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28265658-584C-7C47-9273-F861B58F6041}"/>
              </a:ext>
            </a:extLst>
          </p:cNvPr>
          <p:cNvSpPr/>
          <p:nvPr/>
        </p:nvSpPr>
        <p:spPr>
          <a:xfrm>
            <a:off x="5110477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8A0D07A3-3B9F-864C-A87B-1E6A8D077365}"/>
              </a:ext>
            </a:extLst>
          </p:cNvPr>
          <p:cNvSpPr/>
          <p:nvPr/>
        </p:nvSpPr>
        <p:spPr>
          <a:xfrm>
            <a:off x="5469588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BE20FCB5-056B-F44F-A03F-E1AA53F5C303}"/>
              </a:ext>
            </a:extLst>
          </p:cNvPr>
          <p:cNvSpPr/>
          <p:nvPr/>
        </p:nvSpPr>
        <p:spPr>
          <a:xfrm>
            <a:off x="5818915" y="4856013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F2AFBDB1-0920-3444-90DE-E9FB8B5DC95C}"/>
              </a:ext>
            </a:extLst>
          </p:cNvPr>
          <p:cNvSpPr/>
          <p:nvPr/>
        </p:nvSpPr>
        <p:spPr>
          <a:xfrm>
            <a:off x="652029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FBCB8B56-7A0F-AF4B-9F00-D04C742B9E3F}"/>
              </a:ext>
            </a:extLst>
          </p:cNvPr>
          <p:cNvSpPr/>
          <p:nvPr/>
        </p:nvSpPr>
        <p:spPr>
          <a:xfrm>
            <a:off x="6171148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BF381D8-0015-594B-A92A-7F408294C9AE}"/>
              </a:ext>
            </a:extLst>
          </p:cNvPr>
          <p:cNvSpPr/>
          <p:nvPr/>
        </p:nvSpPr>
        <p:spPr>
          <a:xfrm>
            <a:off x="295677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AAE639-4743-C949-B56E-A4A01DA60553}"/>
              </a:ext>
            </a:extLst>
          </p:cNvPr>
          <p:cNvSpPr/>
          <p:nvPr/>
        </p:nvSpPr>
        <p:spPr>
          <a:xfrm>
            <a:off x="3317942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94FAAC0E-96D5-C646-8072-2098F54B655B}"/>
              </a:ext>
            </a:extLst>
          </p:cNvPr>
          <p:cNvSpPr/>
          <p:nvPr/>
        </p:nvSpPr>
        <p:spPr>
          <a:xfrm>
            <a:off x="3678967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4386ABD8-65AF-FF43-BD69-71CA5E4B019F}"/>
              </a:ext>
            </a:extLst>
          </p:cNvPr>
          <p:cNvSpPr/>
          <p:nvPr/>
        </p:nvSpPr>
        <p:spPr>
          <a:xfrm>
            <a:off x="403807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1D792394-4005-D645-9F23-7F661FDDD181}"/>
              </a:ext>
            </a:extLst>
          </p:cNvPr>
          <p:cNvSpPr/>
          <p:nvPr/>
        </p:nvSpPr>
        <p:spPr>
          <a:xfrm>
            <a:off x="438521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5CCA9A42-A31F-224C-B3FA-97A4BCA96F1E}"/>
              </a:ext>
            </a:extLst>
          </p:cNvPr>
          <p:cNvSpPr/>
          <p:nvPr/>
        </p:nvSpPr>
        <p:spPr>
          <a:xfrm>
            <a:off x="474638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A18FBB5F-5CB3-1843-8FB6-23B0A895AE3B}"/>
              </a:ext>
            </a:extLst>
          </p:cNvPr>
          <p:cNvSpPr/>
          <p:nvPr/>
        </p:nvSpPr>
        <p:spPr>
          <a:xfrm>
            <a:off x="5107410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1EEA1FCC-BD93-E347-BB21-A04FEAAC7E31}"/>
              </a:ext>
            </a:extLst>
          </p:cNvPr>
          <p:cNvSpPr/>
          <p:nvPr/>
        </p:nvSpPr>
        <p:spPr>
          <a:xfrm>
            <a:off x="5466521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3E9E7C37-6EEF-FE4D-9A3D-48A947C7FEE2}"/>
              </a:ext>
            </a:extLst>
          </p:cNvPr>
          <p:cNvSpPr/>
          <p:nvPr/>
        </p:nvSpPr>
        <p:spPr>
          <a:xfrm>
            <a:off x="581584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B30136FD-1929-0E43-85A2-220330380F89}"/>
              </a:ext>
            </a:extLst>
          </p:cNvPr>
          <p:cNvSpPr/>
          <p:nvPr/>
        </p:nvSpPr>
        <p:spPr>
          <a:xfrm>
            <a:off x="651722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10E261F2-22EF-BB4D-B226-50F524892D15}"/>
              </a:ext>
            </a:extLst>
          </p:cNvPr>
          <p:cNvSpPr/>
          <p:nvPr/>
        </p:nvSpPr>
        <p:spPr>
          <a:xfrm>
            <a:off x="6168081" y="5312719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FBEA2285-AC17-564B-B788-480F753ADA8B}"/>
              </a:ext>
            </a:extLst>
          </p:cNvPr>
          <p:cNvSpPr/>
          <p:nvPr/>
        </p:nvSpPr>
        <p:spPr>
          <a:xfrm>
            <a:off x="295984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0534B16D-EA85-CA4F-8085-1161CB0A7C36}"/>
              </a:ext>
            </a:extLst>
          </p:cNvPr>
          <p:cNvSpPr/>
          <p:nvPr/>
        </p:nvSpPr>
        <p:spPr>
          <a:xfrm>
            <a:off x="3321009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35C44FF0-3EA4-D944-BA77-B730DC55AFBF}"/>
              </a:ext>
            </a:extLst>
          </p:cNvPr>
          <p:cNvSpPr/>
          <p:nvPr/>
        </p:nvSpPr>
        <p:spPr>
          <a:xfrm>
            <a:off x="3682034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F39B3B65-B0D9-9A4D-AD01-513ABDA0DC52}"/>
              </a:ext>
            </a:extLst>
          </p:cNvPr>
          <p:cNvSpPr/>
          <p:nvPr/>
        </p:nvSpPr>
        <p:spPr>
          <a:xfrm>
            <a:off x="4041145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35E8AAFE-B6A8-C346-8992-5EAAFFB7041C}"/>
              </a:ext>
            </a:extLst>
          </p:cNvPr>
          <p:cNvSpPr/>
          <p:nvPr/>
        </p:nvSpPr>
        <p:spPr>
          <a:xfrm>
            <a:off x="4388285" y="5783130"/>
            <a:ext cx="383740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D3613022-8411-754F-96C1-FCA939323370}"/>
              </a:ext>
            </a:extLst>
          </p:cNvPr>
          <p:cNvSpPr/>
          <p:nvPr/>
        </p:nvSpPr>
        <p:spPr>
          <a:xfrm>
            <a:off x="474945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41BBF550-5FA6-C94A-899A-F894AA3166D9}"/>
              </a:ext>
            </a:extLst>
          </p:cNvPr>
          <p:cNvSpPr/>
          <p:nvPr/>
        </p:nvSpPr>
        <p:spPr>
          <a:xfrm>
            <a:off x="5110477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21324672-99CA-0F4E-84D9-FE1B55C57039}"/>
              </a:ext>
            </a:extLst>
          </p:cNvPr>
          <p:cNvSpPr/>
          <p:nvPr/>
        </p:nvSpPr>
        <p:spPr>
          <a:xfrm>
            <a:off x="546958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15F7387D-F1B3-4F45-8861-38C312AC6566}"/>
              </a:ext>
            </a:extLst>
          </p:cNvPr>
          <p:cNvSpPr/>
          <p:nvPr/>
        </p:nvSpPr>
        <p:spPr>
          <a:xfrm>
            <a:off x="5818915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4739AA9-A98C-A54A-8D5F-5251CB7E23D5}"/>
              </a:ext>
            </a:extLst>
          </p:cNvPr>
          <p:cNvSpPr/>
          <p:nvPr/>
        </p:nvSpPr>
        <p:spPr>
          <a:xfrm>
            <a:off x="652029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08D98858-004D-6347-B3B9-18DFADAEEF03}"/>
              </a:ext>
            </a:extLst>
          </p:cNvPr>
          <p:cNvSpPr/>
          <p:nvPr/>
        </p:nvSpPr>
        <p:spPr>
          <a:xfrm>
            <a:off x="617114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CA81A420-2645-ED41-93EF-71E9E79057BE}"/>
              </a:ext>
            </a:extLst>
          </p:cNvPr>
          <p:cNvSpPr/>
          <p:nvPr/>
        </p:nvSpPr>
        <p:spPr>
          <a:xfrm>
            <a:off x="4448176" y="6363591"/>
            <a:ext cx="249381" cy="249381"/>
          </a:xfrm>
          <a:prstGeom prst="rect">
            <a:avLst/>
          </a:prstGeom>
          <a:pattFill prst="dk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Content Placeholder 2">
            <a:extLst>
              <a:ext uri="{FF2B5EF4-FFF2-40B4-BE49-F238E27FC236}">
                <a16:creationId xmlns:a16="http://schemas.microsoft.com/office/drawing/2014/main" id="{45E77A88-6B00-2441-A95C-72B630D8973C}"/>
              </a:ext>
            </a:extLst>
          </p:cNvPr>
          <p:cNvSpPr txBox="1">
            <a:spLocks/>
          </p:cNvSpPr>
          <p:nvPr/>
        </p:nvSpPr>
        <p:spPr>
          <a:xfrm>
            <a:off x="4642243" y="6363630"/>
            <a:ext cx="1784706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No Longer Supported</a:t>
            </a:r>
          </a:p>
        </p:txBody>
      </p:sp>
    </p:spTree>
    <p:extLst>
      <p:ext uri="{BB962C8B-B14F-4D97-AF65-F5344CB8AC3E}">
        <p14:creationId xmlns:p14="http://schemas.microsoft.com/office/powerpoint/2010/main" val="69270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Tier 1 Implementation (circa ~January 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FA948-1C7D-4B48-9E66-028DAAF87753}"/>
              </a:ext>
            </a:extLst>
          </p:cNvPr>
          <p:cNvSpPr txBox="1"/>
          <p:nvPr/>
        </p:nvSpPr>
        <p:spPr>
          <a:xfrm>
            <a:off x="129738" y="156114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JBT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26FEC3-179C-B74F-AB7C-790E4AD883D6}"/>
              </a:ext>
            </a:extLst>
          </p:cNvPr>
          <p:cNvSpPr txBox="1"/>
          <p:nvPr/>
        </p:nvSpPr>
        <p:spPr>
          <a:xfrm>
            <a:off x="2963635" y="1129887"/>
            <a:ext cx="392268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Tier 1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9C13D8-45D7-964C-A002-BCCDA70DF3B1}"/>
              </a:ext>
            </a:extLst>
          </p:cNvPr>
          <p:cNvSpPr txBox="1"/>
          <p:nvPr/>
        </p:nvSpPr>
        <p:spPr>
          <a:xfrm>
            <a:off x="129738" y="2031551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rgbClr val="002061"/>
                </a:solidFill>
              </a:rPr>
              <a:t>JIST</a:t>
            </a:r>
            <a:endParaRPr lang="en-US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E0F82AF-AF71-574C-AEB3-FCFCA315E185}"/>
              </a:ext>
            </a:extLst>
          </p:cNvPr>
          <p:cNvSpPr txBox="1"/>
          <p:nvPr/>
        </p:nvSpPr>
        <p:spPr>
          <a:xfrm>
            <a:off x="129738" y="2501962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JWST G/MTVT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7FA1305-CB9A-1C44-ADF2-9DA19A8849A1}"/>
              </a:ext>
            </a:extLst>
          </p:cNvPr>
          <p:cNvSpPr txBox="1"/>
          <p:nvPr/>
        </p:nvSpPr>
        <p:spPr>
          <a:xfrm>
            <a:off x="129738" y="2972373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CVT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2C3E1B7-B01D-1743-B1C1-D4436D625EED}"/>
              </a:ext>
            </a:extLst>
          </p:cNvPr>
          <p:cNvSpPr txBox="1"/>
          <p:nvPr/>
        </p:nvSpPr>
        <p:spPr>
          <a:xfrm>
            <a:off x="129738" y="3443677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NOVT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A2B77D-BC72-9144-B665-E1880217CFB3}"/>
              </a:ext>
            </a:extLst>
          </p:cNvPr>
          <p:cNvSpPr txBox="1"/>
          <p:nvPr/>
        </p:nvSpPr>
        <p:spPr>
          <a:xfrm>
            <a:off x="129738" y="3914088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NIRSpec MSA Spec Viz Tool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EADA83E-A72D-774C-9174-CAF53CBD217A}"/>
              </a:ext>
            </a:extLst>
          </p:cNvPr>
          <p:cNvSpPr txBox="1"/>
          <p:nvPr/>
        </p:nvSpPr>
        <p:spPr>
          <a:xfrm>
            <a:off x="129738" y="4384499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MIRAGE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B8BBF99-A27B-AA43-BED6-872B504F2F99}"/>
              </a:ext>
            </a:extLst>
          </p:cNvPr>
          <p:cNvSpPr txBox="1"/>
          <p:nvPr/>
        </p:nvSpPr>
        <p:spPr>
          <a:xfrm>
            <a:off x="129738" y="485491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awesimsoss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1EBE00DE-A41E-B84D-A5E4-4C255860212F}"/>
              </a:ext>
            </a:extLst>
          </p:cNvPr>
          <p:cNvSpPr txBox="1"/>
          <p:nvPr/>
        </p:nvSpPr>
        <p:spPr>
          <a:xfrm>
            <a:off x="129738" y="5312719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WebbPSF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8C56545-6D5E-6D47-9382-A3C983BE938D}"/>
              </a:ext>
            </a:extLst>
          </p:cNvPr>
          <p:cNvSpPr txBox="1"/>
          <p:nvPr/>
        </p:nvSpPr>
        <p:spPr>
          <a:xfrm>
            <a:off x="129738" y="578313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ExoCTK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F3C1CF3A-594F-2942-86A4-36A248C39C68}"/>
              </a:ext>
            </a:extLst>
          </p:cNvPr>
          <p:cNvSpPr/>
          <p:nvPr/>
        </p:nvSpPr>
        <p:spPr>
          <a:xfrm>
            <a:off x="296175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10C16B66-2DAC-AA4A-9874-EE4D66F4E5C8}"/>
              </a:ext>
            </a:extLst>
          </p:cNvPr>
          <p:cNvSpPr/>
          <p:nvPr/>
        </p:nvSpPr>
        <p:spPr>
          <a:xfrm>
            <a:off x="3322923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32CC8905-A4EE-7A4C-8EA5-CE9CDFAB25DD}"/>
              </a:ext>
            </a:extLst>
          </p:cNvPr>
          <p:cNvSpPr/>
          <p:nvPr/>
        </p:nvSpPr>
        <p:spPr>
          <a:xfrm>
            <a:off x="3683948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89D29F1D-0674-2642-B6B2-3C6857515A2F}"/>
              </a:ext>
            </a:extLst>
          </p:cNvPr>
          <p:cNvSpPr/>
          <p:nvPr/>
        </p:nvSpPr>
        <p:spPr>
          <a:xfrm>
            <a:off x="404305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D8B2AD03-5092-2641-9F89-C0C331C5261E}"/>
              </a:ext>
            </a:extLst>
          </p:cNvPr>
          <p:cNvSpPr/>
          <p:nvPr/>
        </p:nvSpPr>
        <p:spPr>
          <a:xfrm>
            <a:off x="439019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21D79A71-A701-6C45-8C9B-1E904419D8DE}"/>
              </a:ext>
            </a:extLst>
          </p:cNvPr>
          <p:cNvSpPr/>
          <p:nvPr/>
        </p:nvSpPr>
        <p:spPr>
          <a:xfrm>
            <a:off x="475136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98769B78-5F68-4642-A562-C383EDBC4222}"/>
              </a:ext>
            </a:extLst>
          </p:cNvPr>
          <p:cNvSpPr/>
          <p:nvPr/>
        </p:nvSpPr>
        <p:spPr>
          <a:xfrm>
            <a:off x="5112391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D06D8CFF-D6C3-E04F-8A94-AABFA126F583}"/>
              </a:ext>
            </a:extLst>
          </p:cNvPr>
          <p:cNvSpPr/>
          <p:nvPr/>
        </p:nvSpPr>
        <p:spPr>
          <a:xfrm>
            <a:off x="5471502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234155B2-F738-2940-A719-FEA30CD6C1CC}"/>
              </a:ext>
            </a:extLst>
          </p:cNvPr>
          <p:cNvSpPr/>
          <p:nvPr/>
        </p:nvSpPr>
        <p:spPr>
          <a:xfrm>
            <a:off x="582082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366FA490-FC44-8C4C-A3C6-E0F86CC67EA5}"/>
              </a:ext>
            </a:extLst>
          </p:cNvPr>
          <p:cNvSpPr/>
          <p:nvPr/>
        </p:nvSpPr>
        <p:spPr>
          <a:xfrm>
            <a:off x="652220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24CD4217-A5EB-5F45-961D-3752A7CB5BFD}"/>
              </a:ext>
            </a:extLst>
          </p:cNvPr>
          <p:cNvSpPr/>
          <p:nvPr/>
        </p:nvSpPr>
        <p:spPr>
          <a:xfrm>
            <a:off x="6173062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F0115F60-A8A8-8544-A568-96DFB101C3FE}"/>
              </a:ext>
            </a:extLst>
          </p:cNvPr>
          <p:cNvSpPr/>
          <p:nvPr/>
        </p:nvSpPr>
        <p:spPr>
          <a:xfrm>
            <a:off x="2961193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3FCA4103-CD77-FA4D-A99E-792BC4DB48A8}"/>
              </a:ext>
            </a:extLst>
          </p:cNvPr>
          <p:cNvSpPr/>
          <p:nvPr/>
        </p:nvSpPr>
        <p:spPr>
          <a:xfrm>
            <a:off x="3322360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A6F0516C-5F2E-E642-9809-36F64B4331D4}"/>
              </a:ext>
            </a:extLst>
          </p:cNvPr>
          <p:cNvSpPr/>
          <p:nvPr/>
        </p:nvSpPr>
        <p:spPr>
          <a:xfrm>
            <a:off x="3683385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0B38D91-4435-7347-B987-DDA692BAD5B3}"/>
              </a:ext>
            </a:extLst>
          </p:cNvPr>
          <p:cNvSpPr/>
          <p:nvPr/>
        </p:nvSpPr>
        <p:spPr>
          <a:xfrm>
            <a:off x="4042496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754034C3-C2F4-7F40-B551-EFE545528A6D}"/>
              </a:ext>
            </a:extLst>
          </p:cNvPr>
          <p:cNvSpPr/>
          <p:nvPr/>
        </p:nvSpPr>
        <p:spPr>
          <a:xfrm>
            <a:off x="4389636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B4D31A27-4DA6-B141-A6EF-67C32FFD82CA}"/>
              </a:ext>
            </a:extLst>
          </p:cNvPr>
          <p:cNvSpPr/>
          <p:nvPr/>
        </p:nvSpPr>
        <p:spPr>
          <a:xfrm>
            <a:off x="4750803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287FFEFD-86C2-F840-91E5-20206CF74762}"/>
              </a:ext>
            </a:extLst>
          </p:cNvPr>
          <p:cNvSpPr/>
          <p:nvPr/>
        </p:nvSpPr>
        <p:spPr>
          <a:xfrm>
            <a:off x="5111828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A2F2121A-176C-8542-9066-E359EE6802DE}"/>
              </a:ext>
            </a:extLst>
          </p:cNvPr>
          <p:cNvSpPr/>
          <p:nvPr/>
        </p:nvSpPr>
        <p:spPr>
          <a:xfrm>
            <a:off x="5470939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9ADE3534-0B2F-E946-A55F-C05AF23CCA97}"/>
              </a:ext>
            </a:extLst>
          </p:cNvPr>
          <p:cNvSpPr/>
          <p:nvPr/>
        </p:nvSpPr>
        <p:spPr>
          <a:xfrm>
            <a:off x="5820266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1220084-60BB-6647-9FA3-50711E830797}"/>
              </a:ext>
            </a:extLst>
          </p:cNvPr>
          <p:cNvSpPr/>
          <p:nvPr/>
        </p:nvSpPr>
        <p:spPr>
          <a:xfrm>
            <a:off x="6521643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A978FE74-15F4-1E46-8CA9-B1655D8F44AB}"/>
              </a:ext>
            </a:extLst>
          </p:cNvPr>
          <p:cNvSpPr/>
          <p:nvPr/>
        </p:nvSpPr>
        <p:spPr>
          <a:xfrm>
            <a:off x="6172499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638AD4BC-413C-F64E-A6A6-CA927937B995}"/>
              </a:ext>
            </a:extLst>
          </p:cNvPr>
          <p:cNvSpPr/>
          <p:nvPr/>
        </p:nvSpPr>
        <p:spPr>
          <a:xfrm>
            <a:off x="2958368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CD924423-3FC0-DB49-A557-325FF320DC8A}"/>
              </a:ext>
            </a:extLst>
          </p:cNvPr>
          <p:cNvSpPr/>
          <p:nvPr/>
        </p:nvSpPr>
        <p:spPr>
          <a:xfrm>
            <a:off x="3319535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B2DB9DD6-7F86-4445-9331-2691F13FF06E}"/>
              </a:ext>
            </a:extLst>
          </p:cNvPr>
          <p:cNvSpPr/>
          <p:nvPr/>
        </p:nvSpPr>
        <p:spPr>
          <a:xfrm>
            <a:off x="3680560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8C9B0FDE-2A14-4140-AF8D-FCC374AFC8F5}"/>
              </a:ext>
            </a:extLst>
          </p:cNvPr>
          <p:cNvSpPr/>
          <p:nvPr/>
        </p:nvSpPr>
        <p:spPr>
          <a:xfrm>
            <a:off x="403967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2E3BBEE6-FB18-3348-8799-6CAF821626EE}"/>
              </a:ext>
            </a:extLst>
          </p:cNvPr>
          <p:cNvSpPr/>
          <p:nvPr/>
        </p:nvSpPr>
        <p:spPr>
          <a:xfrm>
            <a:off x="438681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9CE0F3E4-F58E-DC41-A962-43FD06C7302D}"/>
              </a:ext>
            </a:extLst>
          </p:cNvPr>
          <p:cNvSpPr/>
          <p:nvPr/>
        </p:nvSpPr>
        <p:spPr>
          <a:xfrm>
            <a:off x="4747978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B887E94C-2D56-8A4D-9843-4FDBC1605800}"/>
              </a:ext>
            </a:extLst>
          </p:cNvPr>
          <p:cNvSpPr/>
          <p:nvPr/>
        </p:nvSpPr>
        <p:spPr>
          <a:xfrm>
            <a:off x="5109003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2CA9D093-9D89-C545-AF53-0A3C81B387D0}"/>
              </a:ext>
            </a:extLst>
          </p:cNvPr>
          <p:cNvSpPr/>
          <p:nvPr/>
        </p:nvSpPr>
        <p:spPr>
          <a:xfrm>
            <a:off x="5468114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3D70CAAD-24B9-5242-A18B-9C26182BC320}"/>
              </a:ext>
            </a:extLst>
          </p:cNvPr>
          <p:cNvSpPr/>
          <p:nvPr/>
        </p:nvSpPr>
        <p:spPr>
          <a:xfrm>
            <a:off x="581744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BF02C57E-21D1-2749-B838-1FEA3D5EDE5A}"/>
              </a:ext>
            </a:extLst>
          </p:cNvPr>
          <p:cNvSpPr/>
          <p:nvPr/>
        </p:nvSpPr>
        <p:spPr>
          <a:xfrm>
            <a:off x="6518818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5D3B5DA4-7140-2849-8CDF-65B420C08DD6}"/>
              </a:ext>
            </a:extLst>
          </p:cNvPr>
          <p:cNvSpPr/>
          <p:nvPr/>
        </p:nvSpPr>
        <p:spPr>
          <a:xfrm>
            <a:off x="6169674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21984576-4955-704D-AA8D-D5AC529543F6}"/>
              </a:ext>
            </a:extLst>
          </p:cNvPr>
          <p:cNvSpPr/>
          <p:nvPr/>
        </p:nvSpPr>
        <p:spPr>
          <a:xfrm>
            <a:off x="295836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EA4DA009-5348-B04B-B785-8133C5F8B464}"/>
              </a:ext>
            </a:extLst>
          </p:cNvPr>
          <p:cNvSpPr/>
          <p:nvPr/>
        </p:nvSpPr>
        <p:spPr>
          <a:xfrm>
            <a:off x="3319535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08029403-6DD0-1A44-9762-4C060230239D}"/>
              </a:ext>
            </a:extLst>
          </p:cNvPr>
          <p:cNvSpPr/>
          <p:nvPr/>
        </p:nvSpPr>
        <p:spPr>
          <a:xfrm>
            <a:off x="3680560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98CCC2F9-09CF-9640-9D63-9EF147A48678}"/>
              </a:ext>
            </a:extLst>
          </p:cNvPr>
          <p:cNvSpPr/>
          <p:nvPr/>
        </p:nvSpPr>
        <p:spPr>
          <a:xfrm>
            <a:off x="403967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3112A259-3441-F447-9BA6-1039828BA8C0}"/>
              </a:ext>
            </a:extLst>
          </p:cNvPr>
          <p:cNvSpPr/>
          <p:nvPr/>
        </p:nvSpPr>
        <p:spPr>
          <a:xfrm>
            <a:off x="438681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71391280-FA1F-E64A-8E35-6D892F38D6BD}"/>
              </a:ext>
            </a:extLst>
          </p:cNvPr>
          <p:cNvSpPr/>
          <p:nvPr/>
        </p:nvSpPr>
        <p:spPr>
          <a:xfrm>
            <a:off x="474797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087E2531-366D-674F-BBB6-3C68AAD171A8}"/>
              </a:ext>
            </a:extLst>
          </p:cNvPr>
          <p:cNvSpPr/>
          <p:nvPr/>
        </p:nvSpPr>
        <p:spPr>
          <a:xfrm>
            <a:off x="5109003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9739B807-6F2A-5A47-BCF7-1229B549B6AF}"/>
              </a:ext>
            </a:extLst>
          </p:cNvPr>
          <p:cNvSpPr/>
          <p:nvPr/>
        </p:nvSpPr>
        <p:spPr>
          <a:xfrm>
            <a:off x="546811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4E5239C7-5969-944C-985D-3F49C437F266}"/>
              </a:ext>
            </a:extLst>
          </p:cNvPr>
          <p:cNvSpPr/>
          <p:nvPr/>
        </p:nvSpPr>
        <p:spPr>
          <a:xfrm>
            <a:off x="581744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55229C5F-F06D-3749-A7DC-50A89F006015}"/>
              </a:ext>
            </a:extLst>
          </p:cNvPr>
          <p:cNvSpPr/>
          <p:nvPr/>
        </p:nvSpPr>
        <p:spPr>
          <a:xfrm>
            <a:off x="651881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202B9AF4-9C8E-CC49-AB57-697E75462210}"/>
              </a:ext>
            </a:extLst>
          </p:cNvPr>
          <p:cNvSpPr/>
          <p:nvPr/>
        </p:nvSpPr>
        <p:spPr>
          <a:xfrm>
            <a:off x="616967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2B99CA7A-A118-1446-A43E-187654C65D28}"/>
              </a:ext>
            </a:extLst>
          </p:cNvPr>
          <p:cNvSpPr/>
          <p:nvPr/>
        </p:nvSpPr>
        <p:spPr>
          <a:xfrm>
            <a:off x="295836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3AB47B6B-B0AA-3E43-941F-FB49BA09B1C5}"/>
              </a:ext>
            </a:extLst>
          </p:cNvPr>
          <p:cNvSpPr/>
          <p:nvPr/>
        </p:nvSpPr>
        <p:spPr>
          <a:xfrm>
            <a:off x="3319535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DDF0C737-C61A-044F-A969-B870B69A19BB}"/>
              </a:ext>
            </a:extLst>
          </p:cNvPr>
          <p:cNvSpPr/>
          <p:nvPr/>
        </p:nvSpPr>
        <p:spPr>
          <a:xfrm>
            <a:off x="3680560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2808EBA1-3E9A-164F-BC49-70CF571D329C}"/>
              </a:ext>
            </a:extLst>
          </p:cNvPr>
          <p:cNvSpPr/>
          <p:nvPr/>
        </p:nvSpPr>
        <p:spPr>
          <a:xfrm>
            <a:off x="4039671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8CD451F8-749D-7A4D-A7F0-65FF643DE070}"/>
              </a:ext>
            </a:extLst>
          </p:cNvPr>
          <p:cNvSpPr/>
          <p:nvPr/>
        </p:nvSpPr>
        <p:spPr>
          <a:xfrm>
            <a:off x="4386811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B3218DCA-BA7A-4742-9EB5-77011F278749}"/>
              </a:ext>
            </a:extLst>
          </p:cNvPr>
          <p:cNvSpPr/>
          <p:nvPr/>
        </p:nvSpPr>
        <p:spPr>
          <a:xfrm>
            <a:off x="474797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96310D6-D48F-B540-9789-EEB819ACC8A8}"/>
              </a:ext>
            </a:extLst>
          </p:cNvPr>
          <p:cNvSpPr/>
          <p:nvPr/>
        </p:nvSpPr>
        <p:spPr>
          <a:xfrm>
            <a:off x="5109003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7470B83F-8EE0-634E-9EB5-75D368773129}"/>
              </a:ext>
            </a:extLst>
          </p:cNvPr>
          <p:cNvSpPr/>
          <p:nvPr/>
        </p:nvSpPr>
        <p:spPr>
          <a:xfrm>
            <a:off x="5468114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3988EE08-DE14-C347-86DC-C2B474FA0C74}"/>
              </a:ext>
            </a:extLst>
          </p:cNvPr>
          <p:cNvSpPr/>
          <p:nvPr/>
        </p:nvSpPr>
        <p:spPr>
          <a:xfrm>
            <a:off x="5817441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EE8530C8-2DA3-5645-A4DE-29DAB18E544B}"/>
              </a:ext>
            </a:extLst>
          </p:cNvPr>
          <p:cNvSpPr/>
          <p:nvPr/>
        </p:nvSpPr>
        <p:spPr>
          <a:xfrm>
            <a:off x="651881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71A83580-CAB0-1049-A1A7-A38829529365}"/>
              </a:ext>
            </a:extLst>
          </p:cNvPr>
          <p:cNvSpPr/>
          <p:nvPr/>
        </p:nvSpPr>
        <p:spPr>
          <a:xfrm>
            <a:off x="6169674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CFE1D6F4-8042-3C4C-AE93-DEF6C045FC2F}"/>
              </a:ext>
            </a:extLst>
          </p:cNvPr>
          <p:cNvSpPr/>
          <p:nvPr/>
        </p:nvSpPr>
        <p:spPr>
          <a:xfrm>
            <a:off x="295703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8691BDA-E8FD-564F-902B-8B29218AFEFF}"/>
              </a:ext>
            </a:extLst>
          </p:cNvPr>
          <p:cNvSpPr/>
          <p:nvPr/>
        </p:nvSpPr>
        <p:spPr>
          <a:xfrm>
            <a:off x="3318206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BDA61853-6768-A948-89EF-02C5BB303EE4}"/>
              </a:ext>
            </a:extLst>
          </p:cNvPr>
          <p:cNvSpPr/>
          <p:nvPr/>
        </p:nvSpPr>
        <p:spPr>
          <a:xfrm>
            <a:off x="3664051" y="3912791"/>
            <a:ext cx="379008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3BA480D3-4709-324D-9EFC-78384585A027}"/>
              </a:ext>
            </a:extLst>
          </p:cNvPr>
          <p:cNvSpPr/>
          <p:nvPr/>
        </p:nvSpPr>
        <p:spPr>
          <a:xfrm>
            <a:off x="4038342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3088C3F-6E60-B044-87F5-81AD6E0951F4}"/>
              </a:ext>
            </a:extLst>
          </p:cNvPr>
          <p:cNvSpPr/>
          <p:nvPr/>
        </p:nvSpPr>
        <p:spPr>
          <a:xfrm>
            <a:off x="4385482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DB884E04-3CAA-054A-A063-78E5EC8C0437}"/>
              </a:ext>
            </a:extLst>
          </p:cNvPr>
          <p:cNvSpPr/>
          <p:nvPr/>
        </p:nvSpPr>
        <p:spPr>
          <a:xfrm>
            <a:off x="474664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FB492AF9-AD65-F345-9887-4945B3405D12}"/>
              </a:ext>
            </a:extLst>
          </p:cNvPr>
          <p:cNvSpPr/>
          <p:nvPr/>
        </p:nvSpPr>
        <p:spPr>
          <a:xfrm>
            <a:off x="5107674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E0C08270-09C4-7349-B473-BDCF8CEE9DAE}"/>
              </a:ext>
            </a:extLst>
          </p:cNvPr>
          <p:cNvSpPr/>
          <p:nvPr/>
        </p:nvSpPr>
        <p:spPr>
          <a:xfrm>
            <a:off x="5466785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0DD37B88-5963-BF43-B202-D415113D1C40}"/>
              </a:ext>
            </a:extLst>
          </p:cNvPr>
          <p:cNvSpPr/>
          <p:nvPr/>
        </p:nvSpPr>
        <p:spPr>
          <a:xfrm>
            <a:off x="5816112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1F90FA5C-E9BF-CA45-907A-914C9A18C167}"/>
              </a:ext>
            </a:extLst>
          </p:cNvPr>
          <p:cNvSpPr/>
          <p:nvPr/>
        </p:nvSpPr>
        <p:spPr>
          <a:xfrm>
            <a:off x="651748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FB26455A-90F8-DA4E-9E8D-4F5C5D265474}"/>
              </a:ext>
            </a:extLst>
          </p:cNvPr>
          <p:cNvSpPr/>
          <p:nvPr/>
        </p:nvSpPr>
        <p:spPr>
          <a:xfrm>
            <a:off x="6168345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902C3046-FF71-4C49-AF3B-4384549A4521}"/>
              </a:ext>
            </a:extLst>
          </p:cNvPr>
          <p:cNvSpPr/>
          <p:nvPr/>
        </p:nvSpPr>
        <p:spPr>
          <a:xfrm>
            <a:off x="295984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AE3F54B6-4137-2E47-8830-2515F227F2E3}"/>
              </a:ext>
            </a:extLst>
          </p:cNvPr>
          <p:cNvSpPr/>
          <p:nvPr/>
        </p:nvSpPr>
        <p:spPr>
          <a:xfrm>
            <a:off x="3321009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C0949D9D-DE3F-084E-8442-E620064E885A}"/>
              </a:ext>
            </a:extLst>
          </p:cNvPr>
          <p:cNvSpPr/>
          <p:nvPr/>
        </p:nvSpPr>
        <p:spPr>
          <a:xfrm>
            <a:off x="3682034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C93A2F04-150D-F44C-A113-F10AF40B1604}"/>
              </a:ext>
            </a:extLst>
          </p:cNvPr>
          <p:cNvSpPr/>
          <p:nvPr/>
        </p:nvSpPr>
        <p:spPr>
          <a:xfrm>
            <a:off x="404114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D7C83731-82F3-9142-835C-11C1DB8B07A3}"/>
              </a:ext>
            </a:extLst>
          </p:cNvPr>
          <p:cNvSpPr/>
          <p:nvPr/>
        </p:nvSpPr>
        <p:spPr>
          <a:xfrm>
            <a:off x="4388285" y="4384499"/>
            <a:ext cx="390090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EB2471E6-0705-5541-8218-6174394A78B6}"/>
              </a:ext>
            </a:extLst>
          </p:cNvPr>
          <p:cNvSpPr/>
          <p:nvPr/>
        </p:nvSpPr>
        <p:spPr>
          <a:xfrm>
            <a:off x="474945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A72201E2-5870-7D48-8BE8-0F545DCE462C}"/>
              </a:ext>
            </a:extLst>
          </p:cNvPr>
          <p:cNvSpPr/>
          <p:nvPr/>
        </p:nvSpPr>
        <p:spPr>
          <a:xfrm>
            <a:off x="5110477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AEA91211-66CE-B94E-9927-67A45BE8F344}"/>
              </a:ext>
            </a:extLst>
          </p:cNvPr>
          <p:cNvSpPr/>
          <p:nvPr/>
        </p:nvSpPr>
        <p:spPr>
          <a:xfrm>
            <a:off x="5469588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D6809EE-0367-FA4A-B5D1-FC4A9A61A8FE}"/>
              </a:ext>
            </a:extLst>
          </p:cNvPr>
          <p:cNvSpPr/>
          <p:nvPr/>
        </p:nvSpPr>
        <p:spPr>
          <a:xfrm>
            <a:off x="581891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E396D1A6-0F0D-ED48-B4F0-4168370569F2}"/>
              </a:ext>
            </a:extLst>
          </p:cNvPr>
          <p:cNvSpPr/>
          <p:nvPr/>
        </p:nvSpPr>
        <p:spPr>
          <a:xfrm>
            <a:off x="652029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77CA438F-DF37-9B4C-AE75-05490EA56D83}"/>
              </a:ext>
            </a:extLst>
          </p:cNvPr>
          <p:cNvSpPr/>
          <p:nvPr/>
        </p:nvSpPr>
        <p:spPr>
          <a:xfrm>
            <a:off x="6171148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81E73B1D-74FC-C542-983F-D55B2F365A27}"/>
              </a:ext>
            </a:extLst>
          </p:cNvPr>
          <p:cNvSpPr/>
          <p:nvPr/>
        </p:nvSpPr>
        <p:spPr>
          <a:xfrm>
            <a:off x="295984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380574E1-AB7B-7D4B-BC2E-C2BF627BC85E}"/>
              </a:ext>
            </a:extLst>
          </p:cNvPr>
          <p:cNvSpPr/>
          <p:nvPr/>
        </p:nvSpPr>
        <p:spPr>
          <a:xfrm>
            <a:off x="3321009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735A1CE6-6FF1-3544-8391-E6E130178D14}"/>
              </a:ext>
            </a:extLst>
          </p:cNvPr>
          <p:cNvSpPr/>
          <p:nvPr/>
        </p:nvSpPr>
        <p:spPr>
          <a:xfrm>
            <a:off x="3682034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42E554B0-88CC-4A4F-8D87-555DFB70E147}"/>
              </a:ext>
            </a:extLst>
          </p:cNvPr>
          <p:cNvSpPr/>
          <p:nvPr/>
        </p:nvSpPr>
        <p:spPr>
          <a:xfrm>
            <a:off x="4041145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44EAFE8A-DC3A-324A-AC9D-CA0ABC40B283}"/>
              </a:ext>
            </a:extLst>
          </p:cNvPr>
          <p:cNvSpPr/>
          <p:nvPr/>
        </p:nvSpPr>
        <p:spPr>
          <a:xfrm>
            <a:off x="4388285" y="4856013"/>
            <a:ext cx="386915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00E57263-D422-D244-8905-930EC74DCF07}"/>
              </a:ext>
            </a:extLst>
          </p:cNvPr>
          <p:cNvSpPr/>
          <p:nvPr/>
        </p:nvSpPr>
        <p:spPr>
          <a:xfrm>
            <a:off x="474945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28265658-584C-7C47-9273-F861B58F6041}"/>
              </a:ext>
            </a:extLst>
          </p:cNvPr>
          <p:cNvSpPr/>
          <p:nvPr/>
        </p:nvSpPr>
        <p:spPr>
          <a:xfrm>
            <a:off x="5110477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8A0D07A3-3B9F-864C-A87B-1E6A8D077365}"/>
              </a:ext>
            </a:extLst>
          </p:cNvPr>
          <p:cNvSpPr/>
          <p:nvPr/>
        </p:nvSpPr>
        <p:spPr>
          <a:xfrm>
            <a:off x="5469588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BE20FCB5-056B-F44F-A03F-E1AA53F5C303}"/>
              </a:ext>
            </a:extLst>
          </p:cNvPr>
          <p:cNvSpPr/>
          <p:nvPr/>
        </p:nvSpPr>
        <p:spPr>
          <a:xfrm>
            <a:off x="5818915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F2AFBDB1-0920-3444-90DE-E9FB8B5DC95C}"/>
              </a:ext>
            </a:extLst>
          </p:cNvPr>
          <p:cNvSpPr/>
          <p:nvPr/>
        </p:nvSpPr>
        <p:spPr>
          <a:xfrm>
            <a:off x="652029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FBCB8B56-7A0F-AF4B-9F00-D04C742B9E3F}"/>
              </a:ext>
            </a:extLst>
          </p:cNvPr>
          <p:cNvSpPr/>
          <p:nvPr/>
        </p:nvSpPr>
        <p:spPr>
          <a:xfrm>
            <a:off x="6171148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BF381D8-0015-594B-A92A-7F408294C9AE}"/>
              </a:ext>
            </a:extLst>
          </p:cNvPr>
          <p:cNvSpPr/>
          <p:nvPr/>
        </p:nvSpPr>
        <p:spPr>
          <a:xfrm>
            <a:off x="295677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AAE639-4743-C949-B56E-A4A01DA60553}"/>
              </a:ext>
            </a:extLst>
          </p:cNvPr>
          <p:cNvSpPr/>
          <p:nvPr/>
        </p:nvSpPr>
        <p:spPr>
          <a:xfrm>
            <a:off x="3317942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94FAAC0E-96D5-C646-8072-2098F54B655B}"/>
              </a:ext>
            </a:extLst>
          </p:cNvPr>
          <p:cNvSpPr/>
          <p:nvPr/>
        </p:nvSpPr>
        <p:spPr>
          <a:xfrm>
            <a:off x="3678967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4386ABD8-65AF-FF43-BD69-71CA5E4B019F}"/>
              </a:ext>
            </a:extLst>
          </p:cNvPr>
          <p:cNvSpPr/>
          <p:nvPr/>
        </p:nvSpPr>
        <p:spPr>
          <a:xfrm>
            <a:off x="403807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1D792394-4005-D645-9F23-7F661FDDD181}"/>
              </a:ext>
            </a:extLst>
          </p:cNvPr>
          <p:cNvSpPr/>
          <p:nvPr/>
        </p:nvSpPr>
        <p:spPr>
          <a:xfrm>
            <a:off x="438521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5CCA9A42-A31F-224C-B3FA-97A4BCA96F1E}"/>
              </a:ext>
            </a:extLst>
          </p:cNvPr>
          <p:cNvSpPr/>
          <p:nvPr/>
        </p:nvSpPr>
        <p:spPr>
          <a:xfrm>
            <a:off x="474638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A18FBB5F-5CB3-1843-8FB6-23B0A895AE3B}"/>
              </a:ext>
            </a:extLst>
          </p:cNvPr>
          <p:cNvSpPr/>
          <p:nvPr/>
        </p:nvSpPr>
        <p:spPr>
          <a:xfrm>
            <a:off x="5107410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1EEA1FCC-BD93-E347-BB21-A04FEAAC7E31}"/>
              </a:ext>
            </a:extLst>
          </p:cNvPr>
          <p:cNvSpPr/>
          <p:nvPr/>
        </p:nvSpPr>
        <p:spPr>
          <a:xfrm>
            <a:off x="5466521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3E9E7C37-6EEF-FE4D-9A3D-48A947C7FEE2}"/>
              </a:ext>
            </a:extLst>
          </p:cNvPr>
          <p:cNvSpPr/>
          <p:nvPr/>
        </p:nvSpPr>
        <p:spPr>
          <a:xfrm>
            <a:off x="581584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B30136FD-1929-0E43-85A2-220330380F89}"/>
              </a:ext>
            </a:extLst>
          </p:cNvPr>
          <p:cNvSpPr/>
          <p:nvPr/>
        </p:nvSpPr>
        <p:spPr>
          <a:xfrm>
            <a:off x="651722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10E261F2-22EF-BB4D-B226-50F524892D15}"/>
              </a:ext>
            </a:extLst>
          </p:cNvPr>
          <p:cNvSpPr/>
          <p:nvPr/>
        </p:nvSpPr>
        <p:spPr>
          <a:xfrm>
            <a:off x="6168081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FBEA2285-AC17-564B-B788-480F753ADA8B}"/>
              </a:ext>
            </a:extLst>
          </p:cNvPr>
          <p:cNvSpPr/>
          <p:nvPr/>
        </p:nvSpPr>
        <p:spPr>
          <a:xfrm>
            <a:off x="295984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0534B16D-EA85-CA4F-8085-1161CB0A7C36}"/>
              </a:ext>
            </a:extLst>
          </p:cNvPr>
          <p:cNvSpPr/>
          <p:nvPr/>
        </p:nvSpPr>
        <p:spPr>
          <a:xfrm>
            <a:off x="3321009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35C44FF0-3EA4-D944-BA77-B730DC55AFBF}"/>
              </a:ext>
            </a:extLst>
          </p:cNvPr>
          <p:cNvSpPr/>
          <p:nvPr/>
        </p:nvSpPr>
        <p:spPr>
          <a:xfrm>
            <a:off x="3682034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F39B3B65-B0D9-9A4D-AD01-513ABDA0DC52}"/>
              </a:ext>
            </a:extLst>
          </p:cNvPr>
          <p:cNvSpPr/>
          <p:nvPr/>
        </p:nvSpPr>
        <p:spPr>
          <a:xfrm>
            <a:off x="4041145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35E8AAFE-B6A8-C346-8992-5EAAFFB7041C}"/>
              </a:ext>
            </a:extLst>
          </p:cNvPr>
          <p:cNvSpPr/>
          <p:nvPr/>
        </p:nvSpPr>
        <p:spPr>
          <a:xfrm>
            <a:off x="4388285" y="5783130"/>
            <a:ext cx="383740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D3613022-8411-754F-96C1-FCA939323370}"/>
              </a:ext>
            </a:extLst>
          </p:cNvPr>
          <p:cNvSpPr/>
          <p:nvPr/>
        </p:nvSpPr>
        <p:spPr>
          <a:xfrm>
            <a:off x="474945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41BBF550-5FA6-C94A-899A-F894AA3166D9}"/>
              </a:ext>
            </a:extLst>
          </p:cNvPr>
          <p:cNvSpPr/>
          <p:nvPr/>
        </p:nvSpPr>
        <p:spPr>
          <a:xfrm>
            <a:off x="5110477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21324672-99CA-0F4E-84D9-FE1B55C57039}"/>
              </a:ext>
            </a:extLst>
          </p:cNvPr>
          <p:cNvSpPr/>
          <p:nvPr/>
        </p:nvSpPr>
        <p:spPr>
          <a:xfrm>
            <a:off x="546958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15F7387D-F1B3-4F45-8861-38C312AC6566}"/>
              </a:ext>
            </a:extLst>
          </p:cNvPr>
          <p:cNvSpPr/>
          <p:nvPr/>
        </p:nvSpPr>
        <p:spPr>
          <a:xfrm>
            <a:off x="5818915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4739AA9-A98C-A54A-8D5F-5251CB7E23D5}"/>
              </a:ext>
            </a:extLst>
          </p:cNvPr>
          <p:cNvSpPr/>
          <p:nvPr/>
        </p:nvSpPr>
        <p:spPr>
          <a:xfrm>
            <a:off x="652029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08D98858-004D-6347-B3B9-18DFADAEEF03}"/>
              </a:ext>
            </a:extLst>
          </p:cNvPr>
          <p:cNvSpPr/>
          <p:nvPr/>
        </p:nvSpPr>
        <p:spPr>
          <a:xfrm>
            <a:off x="617114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523BEF0-5368-5940-9A65-1293069EADD5}"/>
              </a:ext>
            </a:extLst>
          </p:cNvPr>
          <p:cNvSpPr/>
          <p:nvPr/>
        </p:nvSpPr>
        <p:spPr>
          <a:xfrm>
            <a:off x="266636" y="6379715"/>
            <a:ext cx="249381" cy="2493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9EFD06E3-D293-B54C-9511-49CCDC0CCF7B}"/>
              </a:ext>
            </a:extLst>
          </p:cNvPr>
          <p:cNvSpPr txBox="1">
            <a:spLocks/>
          </p:cNvSpPr>
          <p:nvPr/>
        </p:nvSpPr>
        <p:spPr>
          <a:xfrm>
            <a:off x="483760" y="6368773"/>
            <a:ext cx="1234331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Not Applicable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8738BFF-7148-9C41-B06D-C16AD74889C8}"/>
              </a:ext>
            </a:extLst>
          </p:cNvPr>
          <p:cNvSpPr/>
          <p:nvPr/>
        </p:nvSpPr>
        <p:spPr>
          <a:xfrm>
            <a:off x="1931400" y="6379083"/>
            <a:ext cx="249381" cy="24938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9572A588-A9DB-7C44-AA03-09B27C1DC82B}"/>
              </a:ext>
            </a:extLst>
          </p:cNvPr>
          <p:cNvSpPr txBox="1">
            <a:spLocks/>
          </p:cNvSpPr>
          <p:nvPr/>
        </p:nvSpPr>
        <p:spPr>
          <a:xfrm>
            <a:off x="2130626" y="6379715"/>
            <a:ext cx="975795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Completed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B0AE4-A45F-A447-B2D5-09288453ED00}"/>
              </a:ext>
            </a:extLst>
          </p:cNvPr>
          <p:cNvSpPr/>
          <p:nvPr/>
        </p:nvSpPr>
        <p:spPr>
          <a:xfrm>
            <a:off x="3322360" y="6368773"/>
            <a:ext cx="249381" cy="249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0F1D4C5A-0F0D-DE40-BA8F-8AFB5E397760}"/>
              </a:ext>
            </a:extLst>
          </p:cNvPr>
          <p:cNvSpPr txBox="1">
            <a:spLocks/>
          </p:cNvSpPr>
          <p:nvPr/>
        </p:nvSpPr>
        <p:spPr>
          <a:xfrm>
            <a:off x="3516427" y="6368812"/>
            <a:ext cx="729472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Missing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23EDA1D-8DF5-D44D-85F5-3BDC90B4087C}"/>
              </a:ext>
            </a:extLst>
          </p:cNvPr>
          <p:cNvSpPr/>
          <p:nvPr/>
        </p:nvSpPr>
        <p:spPr>
          <a:xfrm>
            <a:off x="4448176" y="6363591"/>
            <a:ext cx="249381" cy="249381"/>
          </a:xfrm>
          <a:prstGeom prst="rect">
            <a:avLst/>
          </a:prstGeom>
          <a:pattFill prst="dk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ADA13CB3-7FF1-5240-A061-4331FE340B4F}"/>
              </a:ext>
            </a:extLst>
          </p:cNvPr>
          <p:cNvSpPr txBox="1">
            <a:spLocks/>
          </p:cNvSpPr>
          <p:nvPr/>
        </p:nvSpPr>
        <p:spPr>
          <a:xfrm>
            <a:off x="4642243" y="6363630"/>
            <a:ext cx="1784706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No Longer Supported</a:t>
            </a:r>
          </a:p>
        </p:txBody>
      </p:sp>
    </p:spTree>
    <p:extLst>
      <p:ext uri="{BB962C8B-B14F-4D97-AF65-F5344CB8AC3E}">
        <p14:creationId xmlns:p14="http://schemas.microsoft.com/office/powerpoint/2010/main" val="66941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Tier 2 Implementation (circa ~September 2020)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FA948-1C7D-4B48-9E66-028DAAF87753}"/>
              </a:ext>
            </a:extLst>
          </p:cNvPr>
          <p:cNvSpPr txBox="1"/>
          <p:nvPr/>
        </p:nvSpPr>
        <p:spPr>
          <a:xfrm>
            <a:off x="129738" y="156114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JBT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26FEC3-179C-B74F-AB7C-790E4AD883D6}"/>
              </a:ext>
            </a:extLst>
          </p:cNvPr>
          <p:cNvSpPr txBox="1"/>
          <p:nvPr/>
        </p:nvSpPr>
        <p:spPr>
          <a:xfrm>
            <a:off x="2963635" y="1129887"/>
            <a:ext cx="392268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Tier 1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025E39-6D89-8840-8658-AF2678723FF3}"/>
              </a:ext>
            </a:extLst>
          </p:cNvPr>
          <p:cNvSpPr txBox="1"/>
          <p:nvPr/>
        </p:nvSpPr>
        <p:spPr>
          <a:xfrm>
            <a:off x="7216898" y="1129887"/>
            <a:ext cx="428612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Tier 2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9C13D8-45D7-964C-A002-BCCDA70DF3B1}"/>
              </a:ext>
            </a:extLst>
          </p:cNvPr>
          <p:cNvSpPr txBox="1"/>
          <p:nvPr/>
        </p:nvSpPr>
        <p:spPr>
          <a:xfrm>
            <a:off x="129738" y="2031551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rgbClr val="002061"/>
                </a:solidFill>
              </a:rPr>
              <a:t>JIST</a:t>
            </a:r>
            <a:endParaRPr lang="en-US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E0F82AF-AF71-574C-AEB3-FCFCA315E185}"/>
              </a:ext>
            </a:extLst>
          </p:cNvPr>
          <p:cNvSpPr txBox="1"/>
          <p:nvPr/>
        </p:nvSpPr>
        <p:spPr>
          <a:xfrm>
            <a:off x="129738" y="2501962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JWST G/MTVT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7FA1305-CB9A-1C44-ADF2-9DA19A8849A1}"/>
              </a:ext>
            </a:extLst>
          </p:cNvPr>
          <p:cNvSpPr txBox="1"/>
          <p:nvPr/>
        </p:nvSpPr>
        <p:spPr>
          <a:xfrm>
            <a:off x="129738" y="2972373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CVT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2C3E1B7-B01D-1743-B1C1-D4436D625EED}"/>
              </a:ext>
            </a:extLst>
          </p:cNvPr>
          <p:cNvSpPr txBox="1"/>
          <p:nvPr/>
        </p:nvSpPr>
        <p:spPr>
          <a:xfrm>
            <a:off x="129738" y="3443677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NOVT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A2B77D-BC72-9144-B665-E1880217CFB3}"/>
              </a:ext>
            </a:extLst>
          </p:cNvPr>
          <p:cNvSpPr txBox="1"/>
          <p:nvPr/>
        </p:nvSpPr>
        <p:spPr>
          <a:xfrm>
            <a:off x="129738" y="3914088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NIRSpec MSA Spec Viz Tool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EADA83E-A72D-774C-9174-CAF53CBD217A}"/>
              </a:ext>
            </a:extLst>
          </p:cNvPr>
          <p:cNvSpPr txBox="1"/>
          <p:nvPr/>
        </p:nvSpPr>
        <p:spPr>
          <a:xfrm>
            <a:off x="129738" y="4384499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MIRAGE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B8BBF99-A27B-AA43-BED6-872B504F2F99}"/>
              </a:ext>
            </a:extLst>
          </p:cNvPr>
          <p:cNvSpPr txBox="1"/>
          <p:nvPr/>
        </p:nvSpPr>
        <p:spPr>
          <a:xfrm>
            <a:off x="129738" y="485491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awesimsoss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1EBE00DE-A41E-B84D-A5E4-4C255860212F}"/>
              </a:ext>
            </a:extLst>
          </p:cNvPr>
          <p:cNvSpPr txBox="1"/>
          <p:nvPr/>
        </p:nvSpPr>
        <p:spPr>
          <a:xfrm>
            <a:off x="129738" y="5312719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WebbPSF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8C56545-6D5E-6D47-9382-A3C983BE938D}"/>
              </a:ext>
            </a:extLst>
          </p:cNvPr>
          <p:cNvSpPr txBox="1"/>
          <p:nvPr/>
        </p:nvSpPr>
        <p:spPr>
          <a:xfrm>
            <a:off x="129738" y="578313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ExoCTK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F3C1CF3A-594F-2942-86A4-36A248C39C68}"/>
              </a:ext>
            </a:extLst>
          </p:cNvPr>
          <p:cNvSpPr/>
          <p:nvPr/>
        </p:nvSpPr>
        <p:spPr>
          <a:xfrm>
            <a:off x="296175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10C16B66-2DAC-AA4A-9874-EE4D66F4E5C8}"/>
              </a:ext>
            </a:extLst>
          </p:cNvPr>
          <p:cNvSpPr/>
          <p:nvPr/>
        </p:nvSpPr>
        <p:spPr>
          <a:xfrm>
            <a:off x="3322923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32CC8905-A4EE-7A4C-8EA5-CE9CDFAB25DD}"/>
              </a:ext>
            </a:extLst>
          </p:cNvPr>
          <p:cNvSpPr/>
          <p:nvPr/>
        </p:nvSpPr>
        <p:spPr>
          <a:xfrm>
            <a:off x="3683948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89D29F1D-0674-2642-B6B2-3C6857515A2F}"/>
              </a:ext>
            </a:extLst>
          </p:cNvPr>
          <p:cNvSpPr/>
          <p:nvPr/>
        </p:nvSpPr>
        <p:spPr>
          <a:xfrm>
            <a:off x="404305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D8B2AD03-5092-2641-9F89-C0C331C5261E}"/>
              </a:ext>
            </a:extLst>
          </p:cNvPr>
          <p:cNvSpPr/>
          <p:nvPr/>
        </p:nvSpPr>
        <p:spPr>
          <a:xfrm>
            <a:off x="439019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21D79A71-A701-6C45-8C9B-1E904419D8DE}"/>
              </a:ext>
            </a:extLst>
          </p:cNvPr>
          <p:cNvSpPr/>
          <p:nvPr/>
        </p:nvSpPr>
        <p:spPr>
          <a:xfrm>
            <a:off x="475136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98769B78-5F68-4642-A562-C383EDBC4222}"/>
              </a:ext>
            </a:extLst>
          </p:cNvPr>
          <p:cNvSpPr/>
          <p:nvPr/>
        </p:nvSpPr>
        <p:spPr>
          <a:xfrm>
            <a:off x="5112391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D06D8CFF-D6C3-E04F-8A94-AABFA126F583}"/>
              </a:ext>
            </a:extLst>
          </p:cNvPr>
          <p:cNvSpPr/>
          <p:nvPr/>
        </p:nvSpPr>
        <p:spPr>
          <a:xfrm>
            <a:off x="5471502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234155B2-F738-2940-A719-FEA30CD6C1CC}"/>
              </a:ext>
            </a:extLst>
          </p:cNvPr>
          <p:cNvSpPr/>
          <p:nvPr/>
        </p:nvSpPr>
        <p:spPr>
          <a:xfrm>
            <a:off x="582082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366FA490-FC44-8C4C-A3C6-E0F86CC67EA5}"/>
              </a:ext>
            </a:extLst>
          </p:cNvPr>
          <p:cNvSpPr/>
          <p:nvPr/>
        </p:nvSpPr>
        <p:spPr>
          <a:xfrm>
            <a:off x="652220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24CD4217-A5EB-5F45-961D-3752A7CB5BFD}"/>
              </a:ext>
            </a:extLst>
          </p:cNvPr>
          <p:cNvSpPr/>
          <p:nvPr/>
        </p:nvSpPr>
        <p:spPr>
          <a:xfrm>
            <a:off x="6173062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F0115F60-A8A8-8544-A568-96DFB101C3FE}"/>
              </a:ext>
            </a:extLst>
          </p:cNvPr>
          <p:cNvSpPr/>
          <p:nvPr/>
        </p:nvSpPr>
        <p:spPr>
          <a:xfrm>
            <a:off x="2961193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3FCA4103-CD77-FA4D-A99E-792BC4DB48A8}"/>
              </a:ext>
            </a:extLst>
          </p:cNvPr>
          <p:cNvSpPr/>
          <p:nvPr/>
        </p:nvSpPr>
        <p:spPr>
          <a:xfrm>
            <a:off x="3322360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A6F0516C-5F2E-E642-9809-36F64B4331D4}"/>
              </a:ext>
            </a:extLst>
          </p:cNvPr>
          <p:cNvSpPr/>
          <p:nvPr/>
        </p:nvSpPr>
        <p:spPr>
          <a:xfrm>
            <a:off x="3683385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0B38D91-4435-7347-B987-DDA692BAD5B3}"/>
              </a:ext>
            </a:extLst>
          </p:cNvPr>
          <p:cNvSpPr/>
          <p:nvPr/>
        </p:nvSpPr>
        <p:spPr>
          <a:xfrm>
            <a:off x="4042496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754034C3-C2F4-7F40-B551-EFE545528A6D}"/>
              </a:ext>
            </a:extLst>
          </p:cNvPr>
          <p:cNvSpPr/>
          <p:nvPr/>
        </p:nvSpPr>
        <p:spPr>
          <a:xfrm>
            <a:off x="4389636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B4D31A27-4DA6-B141-A6EF-67C32FFD82CA}"/>
              </a:ext>
            </a:extLst>
          </p:cNvPr>
          <p:cNvSpPr/>
          <p:nvPr/>
        </p:nvSpPr>
        <p:spPr>
          <a:xfrm>
            <a:off x="4750803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287FFEFD-86C2-F840-91E5-20206CF74762}"/>
              </a:ext>
            </a:extLst>
          </p:cNvPr>
          <p:cNvSpPr/>
          <p:nvPr/>
        </p:nvSpPr>
        <p:spPr>
          <a:xfrm>
            <a:off x="5111828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A2F2121A-176C-8542-9066-E359EE6802DE}"/>
              </a:ext>
            </a:extLst>
          </p:cNvPr>
          <p:cNvSpPr/>
          <p:nvPr/>
        </p:nvSpPr>
        <p:spPr>
          <a:xfrm>
            <a:off x="5470939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9ADE3534-0B2F-E946-A55F-C05AF23CCA97}"/>
              </a:ext>
            </a:extLst>
          </p:cNvPr>
          <p:cNvSpPr/>
          <p:nvPr/>
        </p:nvSpPr>
        <p:spPr>
          <a:xfrm>
            <a:off x="5820266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1220084-60BB-6647-9FA3-50711E830797}"/>
              </a:ext>
            </a:extLst>
          </p:cNvPr>
          <p:cNvSpPr/>
          <p:nvPr/>
        </p:nvSpPr>
        <p:spPr>
          <a:xfrm>
            <a:off x="6521643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A978FE74-15F4-1E46-8CA9-B1655D8F44AB}"/>
              </a:ext>
            </a:extLst>
          </p:cNvPr>
          <p:cNvSpPr/>
          <p:nvPr/>
        </p:nvSpPr>
        <p:spPr>
          <a:xfrm>
            <a:off x="6172499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638AD4BC-413C-F64E-A6A6-CA927937B995}"/>
              </a:ext>
            </a:extLst>
          </p:cNvPr>
          <p:cNvSpPr/>
          <p:nvPr/>
        </p:nvSpPr>
        <p:spPr>
          <a:xfrm>
            <a:off x="2958368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CD924423-3FC0-DB49-A557-325FF320DC8A}"/>
              </a:ext>
            </a:extLst>
          </p:cNvPr>
          <p:cNvSpPr/>
          <p:nvPr/>
        </p:nvSpPr>
        <p:spPr>
          <a:xfrm>
            <a:off x="3319535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B2DB9DD6-7F86-4445-9331-2691F13FF06E}"/>
              </a:ext>
            </a:extLst>
          </p:cNvPr>
          <p:cNvSpPr/>
          <p:nvPr/>
        </p:nvSpPr>
        <p:spPr>
          <a:xfrm>
            <a:off x="3680560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8C9B0FDE-2A14-4140-AF8D-FCC374AFC8F5}"/>
              </a:ext>
            </a:extLst>
          </p:cNvPr>
          <p:cNvSpPr/>
          <p:nvPr/>
        </p:nvSpPr>
        <p:spPr>
          <a:xfrm>
            <a:off x="403967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2E3BBEE6-FB18-3348-8799-6CAF821626EE}"/>
              </a:ext>
            </a:extLst>
          </p:cNvPr>
          <p:cNvSpPr/>
          <p:nvPr/>
        </p:nvSpPr>
        <p:spPr>
          <a:xfrm>
            <a:off x="438681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9CE0F3E4-F58E-DC41-A962-43FD06C7302D}"/>
              </a:ext>
            </a:extLst>
          </p:cNvPr>
          <p:cNvSpPr/>
          <p:nvPr/>
        </p:nvSpPr>
        <p:spPr>
          <a:xfrm>
            <a:off x="4747978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B887E94C-2D56-8A4D-9843-4FDBC1605800}"/>
              </a:ext>
            </a:extLst>
          </p:cNvPr>
          <p:cNvSpPr/>
          <p:nvPr/>
        </p:nvSpPr>
        <p:spPr>
          <a:xfrm>
            <a:off x="5109003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2CA9D093-9D89-C545-AF53-0A3C81B387D0}"/>
              </a:ext>
            </a:extLst>
          </p:cNvPr>
          <p:cNvSpPr/>
          <p:nvPr/>
        </p:nvSpPr>
        <p:spPr>
          <a:xfrm>
            <a:off x="5468114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3D70CAAD-24B9-5242-A18B-9C26182BC320}"/>
              </a:ext>
            </a:extLst>
          </p:cNvPr>
          <p:cNvSpPr/>
          <p:nvPr/>
        </p:nvSpPr>
        <p:spPr>
          <a:xfrm>
            <a:off x="581744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BF02C57E-21D1-2749-B838-1FEA3D5EDE5A}"/>
              </a:ext>
            </a:extLst>
          </p:cNvPr>
          <p:cNvSpPr/>
          <p:nvPr/>
        </p:nvSpPr>
        <p:spPr>
          <a:xfrm>
            <a:off x="6518818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5D3B5DA4-7140-2849-8CDF-65B420C08DD6}"/>
              </a:ext>
            </a:extLst>
          </p:cNvPr>
          <p:cNvSpPr/>
          <p:nvPr/>
        </p:nvSpPr>
        <p:spPr>
          <a:xfrm>
            <a:off x="6169674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21984576-4955-704D-AA8D-D5AC529543F6}"/>
              </a:ext>
            </a:extLst>
          </p:cNvPr>
          <p:cNvSpPr/>
          <p:nvPr/>
        </p:nvSpPr>
        <p:spPr>
          <a:xfrm>
            <a:off x="295836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EA4DA009-5348-B04B-B785-8133C5F8B464}"/>
              </a:ext>
            </a:extLst>
          </p:cNvPr>
          <p:cNvSpPr/>
          <p:nvPr/>
        </p:nvSpPr>
        <p:spPr>
          <a:xfrm>
            <a:off x="3319535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08029403-6DD0-1A44-9762-4C060230239D}"/>
              </a:ext>
            </a:extLst>
          </p:cNvPr>
          <p:cNvSpPr/>
          <p:nvPr/>
        </p:nvSpPr>
        <p:spPr>
          <a:xfrm>
            <a:off x="3680560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98CCC2F9-09CF-9640-9D63-9EF147A48678}"/>
              </a:ext>
            </a:extLst>
          </p:cNvPr>
          <p:cNvSpPr/>
          <p:nvPr/>
        </p:nvSpPr>
        <p:spPr>
          <a:xfrm>
            <a:off x="403967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3112A259-3441-F447-9BA6-1039828BA8C0}"/>
              </a:ext>
            </a:extLst>
          </p:cNvPr>
          <p:cNvSpPr/>
          <p:nvPr/>
        </p:nvSpPr>
        <p:spPr>
          <a:xfrm>
            <a:off x="438681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71391280-FA1F-E64A-8E35-6D892F38D6BD}"/>
              </a:ext>
            </a:extLst>
          </p:cNvPr>
          <p:cNvSpPr/>
          <p:nvPr/>
        </p:nvSpPr>
        <p:spPr>
          <a:xfrm>
            <a:off x="474797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087E2531-366D-674F-BBB6-3C68AAD171A8}"/>
              </a:ext>
            </a:extLst>
          </p:cNvPr>
          <p:cNvSpPr/>
          <p:nvPr/>
        </p:nvSpPr>
        <p:spPr>
          <a:xfrm>
            <a:off x="5109003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9739B807-6F2A-5A47-BCF7-1229B549B6AF}"/>
              </a:ext>
            </a:extLst>
          </p:cNvPr>
          <p:cNvSpPr/>
          <p:nvPr/>
        </p:nvSpPr>
        <p:spPr>
          <a:xfrm>
            <a:off x="546811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4E5239C7-5969-944C-985D-3F49C437F266}"/>
              </a:ext>
            </a:extLst>
          </p:cNvPr>
          <p:cNvSpPr/>
          <p:nvPr/>
        </p:nvSpPr>
        <p:spPr>
          <a:xfrm>
            <a:off x="581744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55229C5F-F06D-3749-A7DC-50A89F006015}"/>
              </a:ext>
            </a:extLst>
          </p:cNvPr>
          <p:cNvSpPr/>
          <p:nvPr/>
        </p:nvSpPr>
        <p:spPr>
          <a:xfrm>
            <a:off x="651881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202B9AF4-9C8E-CC49-AB57-697E75462210}"/>
              </a:ext>
            </a:extLst>
          </p:cNvPr>
          <p:cNvSpPr/>
          <p:nvPr/>
        </p:nvSpPr>
        <p:spPr>
          <a:xfrm>
            <a:off x="616967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2B99CA7A-A118-1446-A43E-187654C65D28}"/>
              </a:ext>
            </a:extLst>
          </p:cNvPr>
          <p:cNvSpPr/>
          <p:nvPr/>
        </p:nvSpPr>
        <p:spPr>
          <a:xfrm>
            <a:off x="295836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3AB47B6B-B0AA-3E43-941F-FB49BA09B1C5}"/>
              </a:ext>
            </a:extLst>
          </p:cNvPr>
          <p:cNvSpPr/>
          <p:nvPr/>
        </p:nvSpPr>
        <p:spPr>
          <a:xfrm>
            <a:off x="3319535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DDF0C737-C61A-044F-A969-B870B69A19BB}"/>
              </a:ext>
            </a:extLst>
          </p:cNvPr>
          <p:cNvSpPr/>
          <p:nvPr/>
        </p:nvSpPr>
        <p:spPr>
          <a:xfrm>
            <a:off x="3680560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2808EBA1-3E9A-164F-BC49-70CF571D329C}"/>
              </a:ext>
            </a:extLst>
          </p:cNvPr>
          <p:cNvSpPr/>
          <p:nvPr/>
        </p:nvSpPr>
        <p:spPr>
          <a:xfrm>
            <a:off x="4039671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8CD451F8-749D-7A4D-A7F0-65FF643DE070}"/>
              </a:ext>
            </a:extLst>
          </p:cNvPr>
          <p:cNvSpPr/>
          <p:nvPr/>
        </p:nvSpPr>
        <p:spPr>
          <a:xfrm>
            <a:off x="4386811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B3218DCA-BA7A-4742-9EB5-77011F278749}"/>
              </a:ext>
            </a:extLst>
          </p:cNvPr>
          <p:cNvSpPr/>
          <p:nvPr/>
        </p:nvSpPr>
        <p:spPr>
          <a:xfrm>
            <a:off x="474797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96310D6-D48F-B540-9789-EEB819ACC8A8}"/>
              </a:ext>
            </a:extLst>
          </p:cNvPr>
          <p:cNvSpPr/>
          <p:nvPr/>
        </p:nvSpPr>
        <p:spPr>
          <a:xfrm>
            <a:off x="5109003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7470B83F-8EE0-634E-9EB5-75D368773129}"/>
              </a:ext>
            </a:extLst>
          </p:cNvPr>
          <p:cNvSpPr/>
          <p:nvPr/>
        </p:nvSpPr>
        <p:spPr>
          <a:xfrm>
            <a:off x="5468114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3988EE08-DE14-C347-86DC-C2B474FA0C74}"/>
              </a:ext>
            </a:extLst>
          </p:cNvPr>
          <p:cNvSpPr/>
          <p:nvPr/>
        </p:nvSpPr>
        <p:spPr>
          <a:xfrm>
            <a:off x="5817441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EE8530C8-2DA3-5645-A4DE-29DAB18E544B}"/>
              </a:ext>
            </a:extLst>
          </p:cNvPr>
          <p:cNvSpPr/>
          <p:nvPr/>
        </p:nvSpPr>
        <p:spPr>
          <a:xfrm>
            <a:off x="651881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71A83580-CAB0-1049-A1A7-A38829529365}"/>
              </a:ext>
            </a:extLst>
          </p:cNvPr>
          <p:cNvSpPr/>
          <p:nvPr/>
        </p:nvSpPr>
        <p:spPr>
          <a:xfrm>
            <a:off x="6169674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CFE1D6F4-8042-3C4C-AE93-DEF6C045FC2F}"/>
              </a:ext>
            </a:extLst>
          </p:cNvPr>
          <p:cNvSpPr/>
          <p:nvPr/>
        </p:nvSpPr>
        <p:spPr>
          <a:xfrm>
            <a:off x="295703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8691BDA-E8FD-564F-902B-8B29218AFEFF}"/>
              </a:ext>
            </a:extLst>
          </p:cNvPr>
          <p:cNvSpPr/>
          <p:nvPr/>
        </p:nvSpPr>
        <p:spPr>
          <a:xfrm>
            <a:off x="3318206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BDA61853-6768-A948-89EF-02C5BB303EE4}"/>
              </a:ext>
            </a:extLst>
          </p:cNvPr>
          <p:cNvSpPr/>
          <p:nvPr/>
        </p:nvSpPr>
        <p:spPr>
          <a:xfrm>
            <a:off x="3664051" y="3912791"/>
            <a:ext cx="379008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3BA480D3-4709-324D-9EFC-78384585A027}"/>
              </a:ext>
            </a:extLst>
          </p:cNvPr>
          <p:cNvSpPr/>
          <p:nvPr/>
        </p:nvSpPr>
        <p:spPr>
          <a:xfrm>
            <a:off x="4038342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3088C3F-6E60-B044-87F5-81AD6E0951F4}"/>
              </a:ext>
            </a:extLst>
          </p:cNvPr>
          <p:cNvSpPr/>
          <p:nvPr/>
        </p:nvSpPr>
        <p:spPr>
          <a:xfrm>
            <a:off x="4385482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DB884E04-3CAA-054A-A063-78E5EC8C0437}"/>
              </a:ext>
            </a:extLst>
          </p:cNvPr>
          <p:cNvSpPr/>
          <p:nvPr/>
        </p:nvSpPr>
        <p:spPr>
          <a:xfrm>
            <a:off x="474664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FB492AF9-AD65-F345-9887-4945B3405D12}"/>
              </a:ext>
            </a:extLst>
          </p:cNvPr>
          <p:cNvSpPr/>
          <p:nvPr/>
        </p:nvSpPr>
        <p:spPr>
          <a:xfrm>
            <a:off x="5107674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E0C08270-09C4-7349-B473-BDCF8CEE9DAE}"/>
              </a:ext>
            </a:extLst>
          </p:cNvPr>
          <p:cNvSpPr/>
          <p:nvPr/>
        </p:nvSpPr>
        <p:spPr>
          <a:xfrm>
            <a:off x="5466785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0DD37B88-5963-BF43-B202-D415113D1C40}"/>
              </a:ext>
            </a:extLst>
          </p:cNvPr>
          <p:cNvSpPr/>
          <p:nvPr/>
        </p:nvSpPr>
        <p:spPr>
          <a:xfrm>
            <a:off x="5816112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1F90FA5C-E9BF-CA45-907A-914C9A18C167}"/>
              </a:ext>
            </a:extLst>
          </p:cNvPr>
          <p:cNvSpPr/>
          <p:nvPr/>
        </p:nvSpPr>
        <p:spPr>
          <a:xfrm>
            <a:off x="651748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FB26455A-90F8-DA4E-9E8D-4F5C5D265474}"/>
              </a:ext>
            </a:extLst>
          </p:cNvPr>
          <p:cNvSpPr/>
          <p:nvPr/>
        </p:nvSpPr>
        <p:spPr>
          <a:xfrm>
            <a:off x="6168345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902C3046-FF71-4C49-AF3B-4384549A4521}"/>
              </a:ext>
            </a:extLst>
          </p:cNvPr>
          <p:cNvSpPr/>
          <p:nvPr/>
        </p:nvSpPr>
        <p:spPr>
          <a:xfrm>
            <a:off x="295984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AE3F54B6-4137-2E47-8830-2515F227F2E3}"/>
              </a:ext>
            </a:extLst>
          </p:cNvPr>
          <p:cNvSpPr/>
          <p:nvPr/>
        </p:nvSpPr>
        <p:spPr>
          <a:xfrm>
            <a:off x="3321009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C0949D9D-DE3F-084E-8442-E620064E885A}"/>
              </a:ext>
            </a:extLst>
          </p:cNvPr>
          <p:cNvSpPr/>
          <p:nvPr/>
        </p:nvSpPr>
        <p:spPr>
          <a:xfrm>
            <a:off x="3682034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C93A2F04-150D-F44C-A113-F10AF40B1604}"/>
              </a:ext>
            </a:extLst>
          </p:cNvPr>
          <p:cNvSpPr/>
          <p:nvPr/>
        </p:nvSpPr>
        <p:spPr>
          <a:xfrm>
            <a:off x="404114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D7C83731-82F3-9142-835C-11C1DB8B07A3}"/>
              </a:ext>
            </a:extLst>
          </p:cNvPr>
          <p:cNvSpPr/>
          <p:nvPr/>
        </p:nvSpPr>
        <p:spPr>
          <a:xfrm>
            <a:off x="4388285" y="4384499"/>
            <a:ext cx="390090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EB2471E6-0705-5541-8218-6174394A78B6}"/>
              </a:ext>
            </a:extLst>
          </p:cNvPr>
          <p:cNvSpPr/>
          <p:nvPr/>
        </p:nvSpPr>
        <p:spPr>
          <a:xfrm>
            <a:off x="474945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A72201E2-5870-7D48-8BE8-0F545DCE462C}"/>
              </a:ext>
            </a:extLst>
          </p:cNvPr>
          <p:cNvSpPr/>
          <p:nvPr/>
        </p:nvSpPr>
        <p:spPr>
          <a:xfrm>
            <a:off x="5110477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AEA91211-66CE-B94E-9927-67A45BE8F344}"/>
              </a:ext>
            </a:extLst>
          </p:cNvPr>
          <p:cNvSpPr/>
          <p:nvPr/>
        </p:nvSpPr>
        <p:spPr>
          <a:xfrm>
            <a:off x="5469588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D6809EE-0367-FA4A-B5D1-FC4A9A61A8FE}"/>
              </a:ext>
            </a:extLst>
          </p:cNvPr>
          <p:cNvSpPr/>
          <p:nvPr/>
        </p:nvSpPr>
        <p:spPr>
          <a:xfrm>
            <a:off x="581891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E396D1A6-0F0D-ED48-B4F0-4168370569F2}"/>
              </a:ext>
            </a:extLst>
          </p:cNvPr>
          <p:cNvSpPr/>
          <p:nvPr/>
        </p:nvSpPr>
        <p:spPr>
          <a:xfrm>
            <a:off x="652029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77CA438F-DF37-9B4C-AE75-05490EA56D83}"/>
              </a:ext>
            </a:extLst>
          </p:cNvPr>
          <p:cNvSpPr/>
          <p:nvPr/>
        </p:nvSpPr>
        <p:spPr>
          <a:xfrm>
            <a:off x="6171148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81E73B1D-74FC-C542-983F-D55B2F365A27}"/>
              </a:ext>
            </a:extLst>
          </p:cNvPr>
          <p:cNvSpPr/>
          <p:nvPr/>
        </p:nvSpPr>
        <p:spPr>
          <a:xfrm>
            <a:off x="295984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380574E1-AB7B-7D4B-BC2E-C2BF627BC85E}"/>
              </a:ext>
            </a:extLst>
          </p:cNvPr>
          <p:cNvSpPr/>
          <p:nvPr/>
        </p:nvSpPr>
        <p:spPr>
          <a:xfrm>
            <a:off x="3321009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735A1CE6-6FF1-3544-8391-E6E130178D14}"/>
              </a:ext>
            </a:extLst>
          </p:cNvPr>
          <p:cNvSpPr/>
          <p:nvPr/>
        </p:nvSpPr>
        <p:spPr>
          <a:xfrm>
            <a:off x="3682034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42E554B0-88CC-4A4F-8D87-555DFB70E147}"/>
              </a:ext>
            </a:extLst>
          </p:cNvPr>
          <p:cNvSpPr/>
          <p:nvPr/>
        </p:nvSpPr>
        <p:spPr>
          <a:xfrm>
            <a:off x="4041145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44EAFE8A-DC3A-324A-AC9D-CA0ABC40B283}"/>
              </a:ext>
            </a:extLst>
          </p:cNvPr>
          <p:cNvSpPr/>
          <p:nvPr/>
        </p:nvSpPr>
        <p:spPr>
          <a:xfrm>
            <a:off x="4388285" y="4856013"/>
            <a:ext cx="386915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00E57263-D422-D244-8905-930EC74DCF07}"/>
              </a:ext>
            </a:extLst>
          </p:cNvPr>
          <p:cNvSpPr/>
          <p:nvPr/>
        </p:nvSpPr>
        <p:spPr>
          <a:xfrm>
            <a:off x="474945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28265658-584C-7C47-9273-F861B58F6041}"/>
              </a:ext>
            </a:extLst>
          </p:cNvPr>
          <p:cNvSpPr/>
          <p:nvPr/>
        </p:nvSpPr>
        <p:spPr>
          <a:xfrm>
            <a:off x="5110477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8A0D07A3-3B9F-864C-A87B-1E6A8D077365}"/>
              </a:ext>
            </a:extLst>
          </p:cNvPr>
          <p:cNvSpPr/>
          <p:nvPr/>
        </p:nvSpPr>
        <p:spPr>
          <a:xfrm>
            <a:off x="5469588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BE20FCB5-056B-F44F-A03F-E1AA53F5C303}"/>
              </a:ext>
            </a:extLst>
          </p:cNvPr>
          <p:cNvSpPr/>
          <p:nvPr/>
        </p:nvSpPr>
        <p:spPr>
          <a:xfrm>
            <a:off x="5818915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F2AFBDB1-0920-3444-90DE-E9FB8B5DC95C}"/>
              </a:ext>
            </a:extLst>
          </p:cNvPr>
          <p:cNvSpPr/>
          <p:nvPr/>
        </p:nvSpPr>
        <p:spPr>
          <a:xfrm>
            <a:off x="652029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FBCB8B56-7A0F-AF4B-9F00-D04C742B9E3F}"/>
              </a:ext>
            </a:extLst>
          </p:cNvPr>
          <p:cNvSpPr/>
          <p:nvPr/>
        </p:nvSpPr>
        <p:spPr>
          <a:xfrm>
            <a:off x="6171148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BF381D8-0015-594B-A92A-7F408294C9AE}"/>
              </a:ext>
            </a:extLst>
          </p:cNvPr>
          <p:cNvSpPr/>
          <p:nvPr/>
        </p:nvSpPr>
        <p:spPr>
          <a:xfrm>
            <a:off x="295677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AAE639-4743-C949-B56E-A4A01DA60553}"/>
              </a:ext>
            </a:extLst>
          </p:cNvPr>
          <p:cNvSpPr/>
          <p:nvPr/>
        </p:nvSpPr>
        <p:spPr>
          <a:xfrm>
            <a:off x="3317942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94FAAC0E-96D5-C646-8072-2098F54B655B}"/>
              </a:ext>
            </a:extLst>
          </p:cNvPr>
          <p:cNvSpPr/>
          <p:nvPr/>
        </p:nvSpPr>
        <p:spPr>
          <a:xfrm>
            <a:off x="3678967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4386ABD8-65AF-FF43-BD69-71CA5E4B019F}"/>
              </a:ext>
            </a:extLst>
          </p:cNvPr>
          <p:cNvSpPr/>
          <p:nvPr/>
        </p:nvSpPr>
        <p:spPr>
          <a:xfrm>
            <a:off x="403807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1D792394-4005-D645-9F23-7F661FDDD181}"/>
              </a:ext>
            </a:extLst>
          </p:cNvPr>
          <p:cNvSpPr/>
          <p:nvPr/>
        </p:nvSpPr>
        <p:spPr>
          <a:xfrm>
            <a:off x="438521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5CCA9A42-A31F-224C-B3FA-97A4BCA96F1E}"/>
              </a:ext>
            </a:extLst>
          </p:cNvPr>
          <p:cNvSpPr/>
          <p:nvPr/>
        </p:nvSpPr>
        <p:spPr>
          <a:xfrm>
            <a:off x="474638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A18FBB5F-5CB3-1843-8FB6-23B0A895AE3B}"/>
              </a:ext>
            </a:extLst>
          </p:cNvPr>
          <p:cNvSpPr/>
          <p:nvPr/>
        </p:nvSpPr>
        <p:spPr>
          <a:xfrm>
            <a:off x="5107410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1EEA1FCC-BD93-E347-BB21-A04FEAAC7E31}"/>
              </a:ext>
            </a:extLst>
          </p:cNvPr>
          <p:cNvSpPr/>
          <p:nvPr/>
        </p:nvSpPr>
        <p:spPr>
          <a:xfrm>
            <a:off x="5466521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3E9E7C37-6EEF-FE4D-9A3D-48A947C7FEE2}"/>
              </a:ext>
            </a:extLst>
          </p:cNvPr>
          <p:cNvSpPr/>
          <p:nvPr/>
        </p:nvSpPr>
        <p:spPr>
          <a:xfrm>
            <a:off x="581584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B30136FD-1929-0E43-85A2-220330380F89}"/>
              </a:ext>
            </a:extLst>
          </p:cNvPr>
          <p:cNvSpPr/>
          <p:nvPr/>
        </p:nvSpPr>
        <p:spPr>
          <a:xfrm>
            <a:off x="651722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10E261F2-22EF-BB4D-B226-50F524892D15}"/>
              </a:ext>
            </a:extLst>
          </p:cNvPr>
          <p:cNvSpPr/>
          <p:nvPr/>
        </p:nvSpPr>
        <p:spPr>
          <a:xfrm>
            <a:off x="6168081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FBEA2285-AC17-564B-B788-480F753ADA8B}"/>
              </a:ext>
            </a:extLst>
          </p:cNvPr>
          <p:cNvSpPr/>
          <p:nvPr/>
        </p:nvSpPr>
        <p:spPr>
          <a:xfrm>
            <a:off x="295984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0534B16D-EA85-CA4F-8085-1161CB0A7C36}"/>
              </a:ext>
            </a:extLst>
          </p:cNvPr>
          <p:cNvSpPr/>
          <p:nvPr/>
        </p:nvSpPr>
        <p:spPr>
          <a:xfrm>
            <a:off x="3321009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35C44FF0-3EA4-D944-BA77-B730DC55AFBF}"/>
              </a:ext>
            </a:extLst>
          </p:cNvPr>
          <p:cNvSpPr/>
          <p:nvPr/>
        </p:nvSpPr>
        <p:spPr>
          <a:xfrm>
            <a:off x="3682034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F39B3B65-B0D9-9A4D-AD01-513ABDA0DC52}"/>
              </a:ext>
            </a:extLst>
          </p:cNvPr>
          <p:cNvSpPr/>
          <p:nvPr/>
        </p:nvSpPr>
        <p:spPr>
          <a:xfrm>
            <a:off x="4041145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35E8AAFE-B6A8-C346-8992-5EAAFFB7041C}"/>
              </a:ext>
            </a:extLst>
          </p:cNvPr>
          <p:cNvSpPr/>
          <p:nvPr/>
        </p:nvSpPr>
        <p:spPr>
          <a:xfrm>
            <a:off x="4388285" y="5783130"/>
            <a:ext cx="383740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D3613022-8411-754F-96C1-FCA939323370}"/>
              </a:ext>
            </a:extLst>
          </p:cNvPr>
          <p:cNvSpPr/>
          <p:nvPr/>
        </p:nvSpPr>
        <p:spPr>
          <a:xfrm>
            <a:off x="474945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41BBF550-5FA6-C94A-899A-F894AA3166D9}"/>
              </a:ext>
            </a:extLst>
          </p:cNvPr>
          <p:cNvSpPr/>
          <p:nvPr/>
        </p:nvSpPr>
        <p:spPr>
          <a:xfrm>
            <a:off x="5110477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21324672-99CA-0F4E-84D9-FE1B55C57039}"/>
              </a:ext>
            </a:extLst>
          </p:cNvPr>
          <p:cNvSpPr/>
          <p:nvPr/>
        </p:nvSpPr>
        <p:spPr>
          <a:xfrm>
            <a:off x="546958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15F7387D-F1B3-4F45-8861-38C312AC6566}"/>
              </a:ext>
            </a:extLst>
          </p:cNvPr>
          <p:cNvSpPr/>
          <p:nvPr/>
        </p:nvSpPr>
        <p:spPr>
          <a:xfrm>
            <a:off x="5818915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4739AA9-A98C-A54A-8D5F-5251CB7E23D5}"/>
              </a:ext>
            </a:extLst>
          </p:cNvPr>
          <p:cNvSpPr/>
          <p:nvPr/>
        </p:nvSpPr>
        <p:spPr>
          <a:xfrm>
            <a:off x="652029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08D98858-004D-6347-B3B9-18DFADAEEF03}"/>
              </a:ext>
            </a:extLst>
          </p:cNvPr>
          <p:cNvSpPr/>
          <p:nvPr/>
        </p:nvSpPr>
        <p:spPr>
          <a:xfrm>
            <a:off x="617114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923BA906-D93D-1A47-A613-A785907240E8}"/>
              </a:ext>
            </a:extLst>
          </p:cNvPr>
          <p:cNvSpPr/>
          <p:nvPr/>
        </p:nvSpPr>
        <p:spPr>
          <a:xfrm>
            <a:off x="7221689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72234FCD-8AED-D344-A157-3E82A65E4177}"/>
              </a:ext>
            </a:extLst>
          </p:cNvPr>
          <p:cNvSpPr/>
          <p:nvPr/>
        </p:nvSpPr>
        <p:spPr>
          <a:xfrm>
            <a:off x="7582856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DDFC6C91-F768-4248-8E32-1DF14A1CE00B}"/>
              </a:ext>
            </a:extLst>
          </p:cNvPr>
          <p:cNvSpPr/>
          <p:nvPr/>
        </p:nvSpPr>
        <p:spPr>
          <a:xfrm>
            <a:off x="7943881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8913288F-A079-304A-92ED-CFBED2B8980C}"/>
              </a:ext>
            </a:extLst>
          </p:cNvPr>
          <p:cNvSpPr/>
          <p:nvPr/>
        </p:nvSpPr>
        <p:spPr>
          <a:xfrm>
            <a:off x="8302992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58D55B6B-2E9F-5B43-9F1E-2F598A6BEA0B}"/>
              </a:ext>
            </a:extLst>
          </p:cNvPr>
          <p:cNvSpPr/>
          <p:nvPr/>
        </p:nvSpPr>
        <p:spPr>
          <a:xfrm>
            <a:off x="8650132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54556AA1-3F56-1B41-98BA-D2B4FC06D03F}"/>
              </a:ext>
            </a:extLst>
          </p:cNvPr>
          <p:cNvSpPr/>
          <p:nvPr/>
        </p:nvSpPr>
        <p:spPr>
          <a:xfrm>
            <a:off x="9011299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C5BEC5FC-D442-4F42-A59F-65D2D154F032}"/>
              </a:ext>
            </a:extLst>
          </p:cNvPr>
          <p:cNvSpPr/>
          <p:nvPr/>
        </p:nvSpPr>
        <p:spPr>
          <a:xfrm>
            <a:off x="9372324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BA91C802-F37A-FC4B-95AE-98FA24DB9A59}"/>
              </a:ext>
            </a:extLst>
          </p:cNvPr>
          <p:cNvSpPr/>
          <p:nvPr/>
        </p:nvSpPr>
        <p:spPr>
          <a:xfrm>
            <a:off x="9731435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57A495E6-CB34-6D4B-AA2D-43613E9A9822}"/>
              </a:ext>
            </a:extLst>
          </p:cNvPr>
          <p:cNvSpPr/>
          <p:nvPr/>
        </p:nvSpPr>
        <p:spPr>
          <a:xfrm>
            <a:off x="10080762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404C447B-76A8-BA45-9F41-87AE8042E1F5}"/>
              </a:ext>
            </a:extLst>
          </p:cNvPr>
          <p:cNvSpPr/>
          <p:nvPr/>
        </p:nvSpPr>
        <p:spPr>
          <a:xfrm>
            <a:off x="10782139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3B0132C9-560A-F340-BB7F-04F2DD6BAE1D}"/>
              </a:ext>
            </a:extLst>
          </p:cNvPr>
          <p:cNvSpPr/>
          <p:nvPr/>
        </p:nvSpPr>
        <p:spPr>
          <a:xfrm>
            <a:off x="10432995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3FCBE91E-A462-5B40-81B5-2C1B1CF6787A}"/>
              </a:ext>
            </a:extLst>
          </p:cNvPr>
          <p:cNvSpPr/>
          <p:nvPr/>
        </p:nvSpPr>
        <p:spPr>
          <a:xfrm>
            <a:off x="721830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D22DD60-D75C-0047-9BE3-0D44D8BCE2DF}"/>
              </a:ext>
            </a:extLst>
          </p:cNvPr>
          <p:cNvSpPr/>
          <p:nvPr/>
        </p:nvSpPr>
        <p:spPr>
          <a:xfrm>
            <a:off x="7579468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88B1AF99-DE0E-D540-8122-9E06094F10EF}"/>
              </a:ext>
            </a:extLst>
          </p:cNvPr>
          <p:cNvSpPr/>
          <p:nvPr/>
        </p:nvSpPr>
        <p:spPr>
          <a:xfrm>
            <a:off x="7940493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C51D2623-36D5-1347-83E0-EF020C601AEA}"/>
              </a:ext>
            </a:extLst>
          </p:cNvPr>
          <p:cNvSpPr/>
          <p:nvPr/>
        </p:nvSpPr>
        <p:spPr>
          <a:xfrm>
            <a:off x="8299604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97562119-53E1-A148-97C2-E7CCCC052BD8}"/>
              </a:ext>
            </a:extLst>
          </p:cNvPr>
          <p:cNvSpPr/>
          <p:nvPr/>
        </p:nvSpPr>
        <p:spPr>
          <a:xfrm>
            <a:off x="8646744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10701FF2-7D05-C64A-9302-B34A45B157C6}"/>
              </a:ext>
            </a:extLst>
          </p:cNvPr>
          <p:cNvSpPr/>
          <p:nvPr/>
        </p:nvSpPr>
        <p:spPr>
          <a:xfrm>
            <a:off x="9007911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FF551F79-D398-554C-9D5F-7F92BD2C32B1}"/>
              </a:ext>
            </a:extLst>
          </p:cNvPr>
          <p:cNvSpPr/>
          <p:nvPr/>
        </p:nvSpPr>
        <p:spPr>
          <a:xfrm>
            <a:off x="9368936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FB75FA8B-76E0-9044-9543-832670EB1E1F}"/>
              </a:ext>
            </a:extLst>
          </p:cNvPr>
          <p:cNvSpPr/>
          <p:nvPr/>
        </p:nvSpPr>
        <p:spPr>
          <a:xfrm>
            <a:off x="9728047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4667B742-3B23-DB4C-A76C-D40ADE7B5C8D}"/>
              </a:ext>
            </a:extLst>
          </p:cNvPr>
          <p:cNvSpPr/>
          <p:nvPr/>
        </p:nvSpPr>
        <p:spPr>
          <a:xfrm>
            <a:off x="10077374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D3AE88CE-21AE-FF47-A63D-642370E5319D}"/>
              </a:ext>
            </a:extLst>
          </p:cNvPr>
          <p:cNvSpPr/>
          <p:nvPr/>
        </p:nvSpPr>
        <p:spPr>
          <a:xfrm>
            <a:off x="10778751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EAFFDD8B-1A83-0748-9505-252DCC487ADC}"/>
              </a:ext>
            </a:extLst>
          </p:cNvPr>
          <p:cNvSpPr/>
          <p:nvPr/>
        </p:nvSpPr>
        <p:spPr>
          <a:xfrm>
            <a:off x="10429607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27E0049A-80C8-2B4A-899D-D217B18B4744}"/>
              </a:ext>
            </a:extLst>
          </p:cNvPr>
          <p:cNvSpPr/>
          <p:nvPr/>
        </p:nvSpPr>
        <p:spPr>
          <a:xfrm>
            <a:off x="721830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5395C09E-6C0E-0443-BC3C-CE97C97E4F42}"/>
              </a:ext>
            </a:extLst>
          </p:cNvPr>
          <p:cNvSpPr/>
          <p:nvPr/>
        </p:nvSpPr>
        <p:spPr>
          <a:xfrm>
            <a:off x="757946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71911A72-B683-DB42-B466-82DDA8EB3840}"/>
              </a:ext>
            </a:extLst>
          </p:cNvPr>
          <p:cNvSpPr/>
          <p:nvPr/>
        </p:nvSpPr>
        <p:spPr>
          <a:xfrm>
            <a:off x="7940493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00E94543-5EFD-3049-87B5-8BE37EFF6DF1}"/>
              </a:ext>
            </a:extLst>
          </p:cNvPr>
          <p:cNvSpPr/>
          <p:nvPr/>
        </p:nvSpPr>
        <p:spPr>
          <a:xfrm>
            <a:off x="829960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EB25AD71-8B29-284F-91E0-4F12E79114DD}"/>
              </a:ext>
            </a:extLst>
          </p:cNvPr>
          <p:cNvSpPr/>
          <p:nvPr/>
        </p:nvSpPr>
        <p:spPr>
          <a:xfrm>
            <a:off x="864674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36F09A55-2E4A-974B-A943-882E68802B3A}"/>
              </a:ext>
            </a:extLst>
          </p:cNvPr>
          <p:cNvSpPr/>
          <p:nvPr/>
        </p:nvSpPr>
        <p:spPr>
          <a:xfrm>
            <a:off x="9007911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8F2DB62F-CF60-5340-99F9-35632CC9A286}"/>
              </a:ext>
            </a:extLst>
          </p:cNvPr>
          <p:cNvSpPr/>
          <p:nvPr/>
        </p:nvSpPr>
        <p:spPr>
          <a:xfrm>
            <a:off x="9368936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643D0958-9B51-864E-8BB4-E4FDC9F47DB6}"/>
              </a:ext>
            </a:extLst>
          </p:cNvPr>
          <p:cNvSpPr/>
          <p:nvPr/>
        </p:nvSpPr>
        <p:spPr>
          <a:xfrm>
            <a:off x="9728047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D6E50680-B296-F04D-B0E5-8420BADFC006}"/>
              </a:ext>
            </a:extLst>
          </p:cNvPr>
          <p:cNvSpPr/>
          <p:nvPr/>
        </p:nvSpPr>
        <p:spPr>
          <a:xfrm>
            <a:off x="10077374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5C3636D-CA95-F14B-8383-1F1DC1760B9F}"/>
              </a:ext>
            </a:extLst>
          </p:cNvPr>
          <p:cNvSpPr/>
          <p:nvPr/>
        </p:nvSpPr>
        <p:spPr>
          <a:xfrm>
            <a:off x="10778751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1AA658DE-FAAB-4040-8576-A04AD30B620C}"/>
              </a:ext>
            </a:extLst>
          </p:cNvPr>
          <p:cNvSpPr/>
          <p:nvPr/>
        </p:nvSpPr>
        <p:spPr>
          <a:xfrm>
            <a:off x="10429607" y="2970834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78DBC1D9-7FAB-FF42-A623-60A63E2B125D}"/>
              </a:ext>
            </a:extLst>
          </p:cNvPr>
          <p:cNvSpPr/>
          <p:nvPr/>
        </p:nvSpPr>
        <p:spPr>
          <a:xfrm>
            <a:off x="7216972" y="3912792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2A6A4710-D514-3A4E-BA71-FACFBC58A41C}"/>
              </a:ext>
            </a:extLst>
          </p:cNvPr>
          <p:cNvSpPr/>
          <p:nvPr/>
        </p:nvSpPr>
        <p:spPr>
          <a:xfrm>
            <a:off x="757813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5E44FDEF-DE8D-0D48-875B-E09A8D046FEE}"/>
              </a:ext>
            </a:extLst>
          </p:cNvPr>
          <p:cNvSpPr/>
          <p:nvPr/>
        </p:nvSpPr>
        <p:spPr>
          <a:xfrm>
            <a:off x="7923984" y="3912791"/>
            <a:ext cx="379008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3BEE4017-537C-6A42-825C-2D2B19E2EB12}"/>
              </a:ext>
            </a:extLst>
          </p:cNvPr>
          <p:cNvSpPr/>
          <p:nvPr/>
        </p:nvSpPr>
        <p:spPr>
          <a:xfrm>
            <a:off x="8298275" y="3912792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F3D8A2A7-8001-A94C-84B8-4B8F5272857A}"/>
              </a:ext>
            </a:extLst>
          </p:cNvPr>
          <p:cNvSpPr/>
          <p:nvPr/>
        </p:nvSpPr>
        <p:spPr>
          <a:xfrm>
            <a:off x="8645415" y="3912792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7E50F433-59C9-9343-88E2-94D1F25B474D}"/>
              </a:ext>
            </a:extLst>
          </p:cNvPr>
          <p:cNvSpPr/>
          <p:nvPr/>
        </p:nvSpPr>
        <p:spPr>
          <a:xfrm>
            <a:off x="9006582" y="3912792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D011B403-697E-B748-854E-D9CC6D6B1872}"/>
              </a:ext>
            </a:extLst>
          </p:cNvPr>
          <p:cNvSpPr/>
          <p:nvPr/>
        </p:nvSpPr>
        <p:spPr>
          <a:xfrm>
            <a:off x="9367607" y="3912792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455C67E1-4B20-284F-89DE-7221583641AE}"/>
              </a:ext>
            </a:extLst>
          </p:cNvPr>
          <p:cNvSpPr/>
          <p:nvPr/>
        </p:nvSpPr>
        <p:spPr>
          <a:xfrm>
            <a:off x="9726718" y="3912792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A64EFDC6-1AED-3447-8065-57A6E42C57B9}"/>
              </a:ext>
            </a:extLst>
          </p:cNvPr>
          <p:cNvSpPr/>
          <p:nvPr/>
        </p:nvSpPr>
        <p:spPr>
          <a:xfrm>
            <a:off x="10076045" y="3912792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436F3E9C-42F1-4246-8B81-6F37F326B8AB}"/>
              </a:ext>
            </a:extLst>
          </p:cNvPr>
          <p:cNvSpPr/>
          <p:nvPr/>
        </p:nvSpPr>
        <p:spPr>
          <a:xfrm>
            <a:off x="10777422" y="3912792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D32C7AF6-14F8-114A-A4A9-B3D5D46DCF1E}"/>
              </a:ext>
            </a:extLst>
          </p:cNvPr>
          <p:cNvSpPr/>
          <p:nvPr/>
        </p:nvSpPr>
        <p:spPr>
          <a:xfrm>
            <a:off x="10428278" y="3912792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829D0E46-6450-3C42-A99B-5E9880DD94F5}"/>
              </a:ext>
            </a:extLst>
          </p:cNvPr>
          <p:cNvSpPr/>
          <p:nvPr/>
        </p:nvSpPr>
        <p:spPr>
          <a:xfrm>
            <a:off x="721977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E0F93B9A-0020-4942-B3CA-B16BC0EEAFAD}"/>
              </a:ext>
            </a:extLst>
          </p:cNvPr>
          <p:cNvSpPr/>
          <p:nvPr/>
        </p:nvSpPr>
        <p:spPr>
          <a:xfrm>
            <a:off x="758094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5A9CB811-17F9-8B41-90B6-E51A68B45FA1}"/>
              </a:ext>
            </a:extLst>
          </p:cNvPr>
          <p:cNvSpPr/>
          <p:nvPr/>
        </p:nvSpPr>
        <p:spPr>
          <a:xfrm>
            <a:off x="7941967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BBF76A1D-C28D-4E41-9E0E-27BF7486D5B5}"/>
              </a:ext>
            </a:extLst>
          </p:cNvPr>
          <p:cNvSpPr/>
          <p:nvPr/>
        </p:nvSpPr>
        <p:spPr>
          <a:xfrm>
            <a:off x="8301078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BA77C853-1BF0-3740-9174-118513976668}"/>
              </a:ext>
            </a:extLst>
          </p:cNvPr>
          <p:cNvSpPr/>
          <p:nvPr/>
        </p:nvSpPr>
        <p:spPr>
          <a:xfrm>
            <a:off x="8648218" y="4384499"/>
            <a:ext cx="390090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E722D469-25D8-6649-BEE6-3EF5576D8625}"/>
              </a:ext>
            </a:extLst>
          </p:cNvPr>
          <p:cNvSpPr/>
          <p:nvPr/>
        </p:nvSpPr>
        <p:spPr>
          <a:xfrm>
            <a:off x="9009385" y="4384499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523DFE63-65C4-B642-B1DC-D3E353EBE1C9}"/>
              </a:ext>
            </a:extLst>
          </p:cNvPr>
          <p:cNvSpPr/>
          <p:nvPr/>
        </p:nvSpPr>
        <p:spPr>
          <a:xfrm>
            <a:off x="9370410" y="4384499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DB55F538-2091-534C-A2F6-51A0DDAB081F}"/>
              </a:ext>
            </a:extLst>
          </p:cNvPr>
          <p:cNvSpPr/>
          <p:nvPr/>
        </p:nvSpPr>
        <p:spPr>
          <a:xfrm>
            <a:off x="9729521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1DF78C2A-024A-7549-BAEA-34EE02023A6C}"/>
              </a:ext>
            </a:extLst>
          </p:cNvPr>
          <p:cNvSpPr/>
          <p:nvPr/>
        </p:nvSpPr>
        <p:spPr>
          <a:xfrm>
            <a:off x="10078848" y="4384499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D96810B0-7A97-6F49-BB83-F391F8C8F1A2}"/>
              </a:ext>
            </a:extLst>
          </p:cNvPr>
          <p:cNvSpPr/>
          <p:nvPr/>
        </p:nvSpPr>
        <p:spPr>
          <a:xfrm>
            <a:off x="1078022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9C059124-74C6-E048-8B46-53E281D8CD53}"/>
              </a:ext>
            </a:extLst>
          </p:cNvPr>
          <p:cNvSpPr/>
          <p:nvPr/>
        </p:nvSpPr>
        <p:spPr>
          <a:xfrm>
            <a:off x="10431081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541AA65C-357B-7047-9DD0-C112E190E973}"/>
              </a:ext>
            </a:extLst>
          </p:cNvPr>
          <p:cNvSpPr/>
          <p:nvPr/>
        </p:nvSpPr>
        <p:spPr>
          <a:xfrm>
            <a:off x="11144089" y="156114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B6822C72-7F17-7348-A688-A6FD9977A47C}"/>
              </a:ext>
            </a:extLst>
          </p:cNvPr>
          <p:cNvSpPr/>
          <p:nvPr/>
        </p:nvSpPr>
        <p:spPr>
          <a:xfrm>
            <a:off x="11143914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20861559-07CE-D14D-975F-5FAD905B430C}"/>
              </a:ext>
            </a:extLst>
          </p:cNvPr>
          <p:cNvSpPr/>
          <p:nvPr/>
        </p:nvSpPr>
        <p:spPr>
          <a:xfrm>
            <a:off x="1114391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82602BFD-81D8-404E-9F3F-F20AD353C5C1}"/>
              </a:ext>
            </a:extLst>
          </p:cNvPr>
          <p:cNvSpPr/>
          <p:nvPr/>
        </p:nvSpPr>
        <p:spPr>
          <a:xfrm>
            <a:off x="11130368" y="3912790"/>
            <a:ext cx="379007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2C960D39-57D1-E541-BCF0-1F8FFF477959}"/>
              </a:ext>
            </a:extLst>
          </p:cNvPr>
          <p:cNvSpPr/>
          <p:nvPr/>
        </p:nvSpPr>
        <p:spPr>
          <a:xfrm>
            <a:off x="11143914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FFD0ED36-3846-474C-A9F1-833BB0A2527E}"/>
              </a:ext>
            </a:extLst>
          </p:cNvPr>
          <p:cNvSpPr/>
          <p:nvPr/>
        </p:nvSpPr>
        <p:spPr>
          <a:xfrm>
            <a:off x="7223020" y="203155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24FFDE43-1C9E-504D-8641-76FFBC7F03F5}"/>
              </a:ext>
            </a:extLst>
          </p:cNvPr>
          <p:cNvSpPr/>
          <p:nvPr/>
        </p:nvSpPr>
        <p:spPr>
          <a:xfrm>
            <a:off x="7584187" y="203155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85F0F21A-77E9-B745-8B97-2062A97D4844}"/>
              </a:ext>
            </a:extLst>
          </p:cNvPr>
          <p:cNvSpPr/>
          <p:nvPr/>
        </p:nvSpPr>
        <p:spPr>
          <a:xfrm>
            <a:off x="7945212" y="203155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454BD4A3-EC3B-594A-BBF6-75D1492C939B}"/>
              </a:ext>
            </a:extLst>
          </p:cNvPr>
          <p:cNvSpPr/>
          <p:nvPr/>
        </p:nvSpPr>
        <p:spPr>
          <a:xfrm>
            <a:off x="8304323" y="203155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CFA9A9B4-0D5E-9E41-A2E8-F3B22DB98141}"/>
              </a:ext>
            </a:extLst>
          </p:cNvPr>
          <p:cNvSpPr/>
          <p:nvPr/>
        </p:nvSpPr>
        <p:spPr>
          <a:xfrm>
            <a:off x="8651463" y="203155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F5478C11-498A-F64C-A9EE-C156CDB021E6}"/>
              </a:ext>
            </a:extLst>
          </p:cNvPr>
          <p:cNvSpPr/>
          <p:nvPr/>
        </p:nvSpPr>
        <p:spPr>
          <a:xfrm>
            <a:off x="9373655" y="203155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E4835FE8-71A9-944A-A31B-6CBC218F3BB0}"/>
              </a:ext>
            </a:extLst>
          </p:cNvPr>
          <p:cNvSpPr/>
          <p:nvPr/>
        </p:nvSpPr>
        <p:spPr>
          <a:xfrm>
            <a:off x="9732766" y="203155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4290EE2C-9904-E449-8FFE-FC90F13A287C}"/>
              </a:ext>
            </a:extLst>
          </p:cNvPr>
          <p:cNvSpPr/>
          <p:nvPr/>
        </p:nvSpPr>
        <p:spPr>
          <a:xfrm>
            <a:off x="10082093" y="203155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B91A6A6F-10B6-FA4D-8DD0-836F7E48E8A3}"/>
              </a:ext>
            </a:extLst>
          </p:cNvPr>
          <p:cNvSpPr/>
          <p:nvPr/>
        </p:nvSpPr>
        <p:spPr>
          <a:xfrm>
            <a:off x="10783470" y="203155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D8ACE419-D33A-4941-9980-20F484BEE1DE}"/>
              </a:ext>
            </a:extLst>
          </p:cNvPr>
          <p:cNvSpPr/>
          <p:nvPr/>
        </p:nvSpPr>
        <p:spPr>
          <a:xfrm>
            <a:off x="10434326" y="2031551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B7E118DA-7AB7-844C-9879-32024B330CF5}"/>
              </a:ext>
            </a:extLst>
          </p:cNvPr>
          <p:cNvSpPr/>
          <p:nvPr/>
        </p:nvSpPr>
        <p:spPr>
          <a:xfrm>
            <a:off x="11145420" y="2031551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2529E988-8207-964F-AE3D-0E147D0D9BD4}"/>
              </a:ext>
            </a:extLst>
          </p:cNvPr>
          <p:cNvSpPr/>
          <p:nvPr/>
        </p:nvSpPr>
        <p:spPr>
          <a:xfrm>
            <a:off x="7220195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6CCD97FE-D37B-B646-ABBB-1033E7F31CC5}"/>
              </a:ext>
            </a:extLst>
          </p:cNvPr>
          <p:cNvSpPr/>
          <p:nvPr/>
        </p:nvSpPr>
        <p:spPr>
          <a:xfrm>
            <a:off x="7581362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D714B5D5-1570-F045-BAB7-E5304CB11C65}"/>
              </a:ext>
            </a:extLst>
          </p:cNvPr>
          <p:cNvSpPr/>
          <p:nvPr/>
        </p:nvSpPr>
        <p:spPr>
          <a:xfrm>
            <a:off x="7942387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0C9EB43B-6A6D-7741-89F2-B57E3ACF4DD2}"/>
              </a:ext>
            </a:extLst>
          </p:cNvPr>
          <p:cNvSpPr/>
          <p:nvPr/>
        </p:nvSpPr>
        <p:spPr>
          <a:xfrm>
            <a:off x="830149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F3A80B61-CF13-DB40-BF22-A264C294CF82}"/>
              </a:ext>
            </a:extLst>
          </p:cNvPr>
          <p:cNvSpPr/>
          <p:nvPr/>
        </p:nvSpPr>
        <p:spPr>
          <a:xfrm>
            <a:off x="8648638" y="3441091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9AEE272C-54BB-2D4D-A598-53C65488D6A1}"/>
              </a:ext>
            </a:extLst>
          </p:cNvPr>
          <p:cNvSpPr/>
          <p:nvPr/>
        </p:nvSpPr>
        <p:spPr>
          <a:xfrm>
            <a:off x="9009805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D15612F4-0C66-204F-BF1D-5DF7A2379617}"/>
              </a:ext>
            </a:extLst>
          </p:cNvPr>
          <p:cNvSpPr/>
          <p:nvPr/>
        </p:nvSpPr>
        <p:spPr>
          <a:xfrm>
            <a:off x="9370830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2AB5017D-194D-D64D-BC15-4AE3C44D34E0}"/>
              </a:ext>
            </a:extLst>
          </p:cNvPr>
          <p:cNvSpPr/>
          <p:nvPr/>
        </p:nvSpPr>
        <p:spPr>
          <a:xfrm>
            <a:off x="9729941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37AA6D2F-1099-BC40-A7CF-7085AA820A82}"/>
              </a:ext>
            </a:extLst>
          </p:cNvPr>
          <p:cNvSpPr/>
          <p:nvPr/>
        </p:nvSpPr>
        <p:spPr>
          <a:xfrm>
            <a:off x="10079268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4DE2E0D9-5CF5-C54B-89C1-9AB603823091}"/>
              </a:ext>
            </a:extLst>
          </p:cNvPr>
          <p:cNvSpPr/>
          <p:nvPr/>
        </p:nvSpPr>
        <p:spPr>
          <a:xfrm>
            <a:off x="10780645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D6EF514C-6CAD-6A4B-8CAC-231F0E43C921}"/>
              </a:ext>
            </a:extLst>
          </p:cNvPr>
          <p:cNvSpPr/>
          <p:nvPr/>
        </p:nvSpPr>
        <p:spPr>
          <a:xfrm>
            <a:off x="10431501" y="344109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75232DD5-F2DC-6441-9B4A-6AA73A3EE5C7}"/>
              </a:ext>
            </a:extLst>
          </p:cNvPr>
          <p:cNvSpPr/>
          <p:nvPr/>
        </p:nvSpPr>
        <p:spPr>
          <a:xfrm>
            <a:off x="11142595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28324916-0DE8-EE4E-9E93-A06763E0AA7B}"/>
              </a:ext>
            </a:extLst>
          </p:cNvPr>
          <p:cNvSpPr/>
          <p:nvPr/>
        </p:nvSpPr>
        <p:spPr>
          <a:xfrm>
            <a:off x="7221669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56F7764B-3521-AA4A-A65D-1C693158B386}"/>
              </a:ext>
            </a:extLst>
          </p:cNvPr>
          <p:cNvSpPr/>
          <p:nvPr/>
        </p:nvSpPr>
        <p:spPr>
          <a:xfrm>
            <a:off x="7582836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3ED020F6-351D-B643-8E39-4792BE38A92D}"/>
              </a:ext>
            </a:extLst>
          </p:cNvPr>
          <p:cNvSpPr/>
          <p:nvPr/>
        </p:nvSpPr>
        <p:spPr>
          <a:xfrm>
            <a:off x="7943861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B365E165-9E27-0C49-8D70-833E271AA828}"/>
              </a:ext>
            </a:extLst>
          </p:cNvPr>
          <p:cNvSpPr/>
          <p:nvPr/>
        </p:nvSpPr>
        <p:spPr>
          <a:xfrm>
            <a:off x="8302972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C55AD66D-6706-E141-9E9A-772179F73A81}"/>
              </a:ext>
            </a:extLst>
          </p:cNvPr>
          <p:cNvSpPr/>
          <p:nvPr/>
        </p:nvSpPr>
        <p:spPr>
          <a:xfrm>
            <a:off x="8650112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1556ACDC-566C-F04E-A96F-3CAEEF304F18}"/>
              </a:ext>
            </a:extLst>
          </p:cNvPr>
          <p:cNvSpPr/>
          <p:nvPr/>
        </p:nvSpPr>
        <p:spPr>
          <a:xfrm>
            <a:off x="9011279" y="485491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CFDF8A66-F30C-A447-AC12-37742934FE7C}"/>
              </a:ext>
            </a:extLst>
          </p:cNvPr>
          <p:cNvSpPr/>
          <p:nvPr/>
        </p:nvSpPr>
        <p:spPr>
          <a:xfrm>
            <a:off x="9372304" y="485491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D9683B02-1CD1-304D-97E4-BD3E8741168C}"/>
              </a:ext>
            </a:extLst>
          </p:cNvPr>
          <p:cNvSpPr/>
          <p:nvPr/>
        </p:nvSpPr>
        <p:spPr>
          <a:xfrm>
            <a:off x="9731415" y="485491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E2A2CD73-DCFB-5446-ACF6-00E529521E14}"/>
              </a:ext>
            </a:extLst>
          </p:cNvPr>
          <p:cNvSpPr/>
          <p:nvPr/>
        </p:nvSpPr>
        <p:spPr>
          <a:xfrm>
            <a:off x="10080742" y="485491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F516DC73-3A1A-6C40-AEC0-32345E0B18FA}"/>
              </a:ext>
            </a:extLst>
          </p:cNvPr>
          <p:cNvSpPr/>
          <p:nvPr/>
        </p:nvSpPr>
        <p:spPr>
          <a:xfrm>
            <a:off x="10782119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C22FB63C-DF77-6C40-BC54-6DD959FD0D0E}"/>
              </a:ext>
            </a:extLst>
          </p:cNvPr>
          <p:cNvSpPr/>
          <p:nvPr/>
        </p:nvSpPr>
        <p:spPr>
          <a:xfrm>
            <a:off x="10432975" y="485491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44A0212D-75CF-FD4A-BB20-DAB3535F9DD2}"/>
              </a:ext>
            </a:extLst>
          </p:cNvPr>
          <p:cNvSpPr/>
          <p:nvPr/>
        </p:nvSpPr>
        <p:spPr>
          <a:xfrm>
            <a:off x="11144069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80271DAB-FFAC-C846-8CBC-0A4D327F5C62}"/>
              </a:ext>
            </a:extLst>
          </p:cNvPr>
          <p:cNvSpPr/>
          <p:nvPr/>
        </p:nvSpPr>
        <p:spPr>
          <a:xfrm>
            <a:off x="7218602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78F29A01-85EF-D244-B804-6FD23E2A7432}"/>
              </a:ext>
            </a:extLst>
          </p:cNvPr>
          <p:cNvSpPr/>
          <p:nvPr/>
        </p:nvSpPr>
        <p:spPr>
          <a:xfrm>
            <a:off x="7579769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C3F05B6C-BE14-4A4B-ABE0-3AD895ACC0D8}"/>
              </a:ext>
            </a:extLst>
          </p:cNvPr>
          <p:cNvSpPr/>
          <p:nvPr/>
        </p:nvSpPr>
        <p:spPr>
          <a:xfrm>
            <a:off x="7940794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1D7ABD1C-AC45-6A48-9593-CAC0981C9B44}"/>
              </a:ext>
            </a:extLst>
          </p:cNvPr>
          <p:cNvSpPr/>
          <p:nvPr/>
        </p:nvSpPr>
        <p:spPr>
          <a:xfrm>
            <a:off x="829990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AC68699F-EBB4-E94D-9ABD-BC1712B67773}"/>
              </a:ext>
            </a:extLst>
          </p:cNvPr>
          <p:cNvSpPr/>
          <p:nvPr/>
        </p:nvSpPr>
        <p:spPr>
          <a:xfrm>
            <a:off x="864704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BB16C8C9-A919-7D44-B6F1-131CEA4F5446}"/>
              </a:ext>
            </a:extLst>
          </p:cNvPr>
          <p:cNvSpPr/>
          <p:nvPr/>
        </p:nvSpPr>
        <p:spPr>
          <a:xfrm>
            <a:off x="9008212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C0106406-807F-F849-A8BE-358C810D2AB5}"/>
              </a:ext>
            </a:extLst>
          </p:cNvPr>
          <p:cNvSpPr/>
          <p:nvPr/>
        </p:nvSpPr>
        <p:spPr>
          <a:xfrm>
            <a:off x="9369237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F500623D-D490-3D4B-AC17-08791625C141}"/>
              </a:ext>
            </a:extLst>
          </p:cNvPr>
          <p:cNvSpPr/>
          <p:nvPr/>
        </p:nvSpPr>
        <p:spPr>
          <a:xfrm>
            <a:off x="972834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53CB6BD0-B44A-BB4D-84B9-CC58BD8268DB}"/>
              </a:ext>
            </a:extLst>
          </p:cNvPr>
          <p:cNvSpPr/>
          <p:nvPr/>
        </p:nvSpPr>
        <p:spPr>
          <a:xfrm>
            <a:off x="10077675" y="5312719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6A74FD45-35D8-AA46-AC71-122CF9592420}"/>
              </a:ext>
            </a:extLst>
          </p:cNvPr>
          <p:cNvSpPr/>
          <p:nvPr/>
        </p:nvSpPr>
        <p:spPr>
          <a:xfrm>
            <a:off x="10779052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71ECCB66-CB0B-904A-86BA-6AE28BF424F7}"/>
              </a:ext>
            </a:extLst>
          </p:cNvPr>
          <p:cNvSpPr/>
          <p:nvPr/>
        </p:nvSpPr>
        <p:spPr>
          <a:xfrm>
            <a:off x="1042990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F0D40744-8DCB-8B41-8C75-110B48966FD8}"/>
              </a:ext>
            </a:extLst>
          </p:cNvPr>
          <p:cNvSpPr/>
          <p:nvPr/>
        </p:nvSpPr>
        <p:spPr>
          <a:xfrm>
            <a:off x="11141002" y="5312719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F5EA9364-F992-0841-AA11-CB53482DD1E1}"/>
              </a:ext>
            </a:extLst>
          </p:cNvPr>
          <p:cNvSpPr/>
          <p:nvPr/>
        </p:nvSpPr>
        <p:spPr>
          <a:xfrm>
            <a:off x="722324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879E4EF0-44BA-7B4F-8D82-C4A9AB6FC0A4}"/>
              </a:ext>
            </a:extLst>
          </p:cNvPr>
          <p:cNvSpPr/>
          <p:nvPr/>
        </p:nvSpPr>
        <p:spPr>
          <a:xfrm>
            <a:off x="7584415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DC3C7684-5EED-B448-858D-3C3219BB1696}"/>
              </a:ext>
            </a:extLst>
          </p:cNvPr>
          <p:cNvSpPr/>
          <p:nvPr/>
        </p:nvSpPr>
        <p:spPr>
          <a:xfrm>
            <a:off x="7945440" y="578313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D2225CE9-1BD9-1646-9D0B-ECA7ECBDF499}"/>
              </a:ext>
            </a:extLst>
          </p:cNvPr>
          <p:cNvSpPr/>
          <p:nvPr/>
        </p:nvSpPr>
        <p:spPr>
          <a:xfrm>
            <a:off x="8304551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19D0E37D-A9A4-5644-A48F-B7E17F5A17CA}"/>
              </a:ext>
            </a:extLst>
          </p:cNvPr>
          <p:cNvSpPr/>
          <p:nvPr/>
        </p:nvSpPr>
        <p:spPr>
          <a:xfrm>
            <a:off x="8651691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55A0D0F2-C368-034C-AB59-50D9002D59B7}"/>
              </a:ext>
            </a:extLst>
          </p:cNvPr>
          <p:cNvSpPr/>
          <p:nvPr/>
        </p:nvSpPr>
        <p:spPr>
          <a:xfrm>
            <a:off x="9012858" y="578313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3F711769-6A31-CA44-A5DC-AFD85A210A61}"/>
              </a:ext>
            </a:extLst>
          </p:cNvPr>
          <p:cNvSpPr/>
          <p:nvPr/>
        </p:nvSpPr>
        <p:spPr>
          <a:xfrm>
            <a:off x="9373883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5A45EFC5-C1E5-3E45-93E3-76A816619399}"/>
              </a:ext>
            </a:extLst>
          </p:cNvPr>
          <p:cNvSpPr/>
          <p:nvPr/>
        </p:nvSpPr>
        <p:spPr>
          <a:xfrm>
            <a:off x="9732994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71B70C5C-8334-EE4C-94F8-CFD5817C8FC1}"/>
              </a:ext>
            </a:extLst>
          </p:cNvPr>
          <p:cNvSpPr/>
          <p:nvPr/>
        </p:nvSpPr>
        <p:spPr>
          <a:xfrm>
            <a:off x="10082321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CFF46122-6AAA-F341-A583-A97FEBE54644}"/>
              </a:ext>
            </a:extLst>
          </p:cNvPr>
          <p:cNvSpPr/>
          <p:nvPr/>
        </p:nvSpPr>
        <p:spPr>
          <a:xfrm>
            <a:off x="1078369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BAB0E944-1D09-4244-B4CB-3274FC2E74DF}"/>
              </a:ext>
            </a:extLst>
          </p:cNvPr>
          <p:cNvSpPr/>
          <p:nvPr/>
        </p:nvSpPr>
        <p:spPr>
          <a:xfrm>
            <a:off x="10434554" y="578313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926203A3-EA57-F947-A9C3-E2DB60F1890E}"/>
              </a:ext>
            </a:extLst>
          </p:cNvPr>
          <p:cNvSpPr/>
          <p:nvPr/>
        </p:nvSpPr>
        <p:spPr>
          <a:xfrm>
            <a:off x="11145648" y="5783130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548AE824-C60E-D84A-A6A7-9D5CAC8A6B34}"/>
              </a:ext>
            </a:extLst>
          </p:cNvPr>
          <p:cNvSpPr/>
          <p:nvPr/>
        </p:nvSpPr>
        <p:spPr>
          <a:xfrm>
            <a:off x="9012630" y="2031551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FD352296-21A3-0E49-97B2-CB6FB74D3647}"/>
              </a:ext>
            </a:extLst>
          </p:cNvPr>
          <p:cNvSpPr/>
          <p:nvPr/>
        </p:nvSpPr>
        <p:spPr>
          <a:xfrm>
            <a:off x="266636" y="6379715"/>
            <a:ext cx="249381" cy="2493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Content Placeholder 2">
            <a:extLst>
              <a:ext uri="{FF2B5EF4-FFF2-40B4-BE49-F238E27FC236}">
                <a16:creationId xmlns:a16="http://schemas.microsoft.com/office/drawing/2014/main" id="{FD4094CE-2BE6-7045-B5BC-26C312D1D58E}"/>
              </a:ext>
            </a:extLst>
          </p:cNvPr>
          <p:cNvSpPr txBox="1">
            <a:spLocks/>
          </p:cNvSpPr>
          <p:nvPr/>
        </p:nvSpPr>
        <p:spPr>
          <a:xfrm>
            <a:off x="483760" y="6368773"/>
            <a:ext cx="1234331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Not Applicable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92DD0BA-6C5C-5C48-B16D-AFF1F2EE1570}"/>
              </a:ext>
            </a:extLst>
          </p:cNvPr>
          <p:cNvSpPr/>
          <p:nvPr/>
        </p:nvSpPr>
        <p:spPr>
          <a:xfrm>
            <a:off x="1931400" y="6379083"/>
            <a:ext cx="249381" cy="24938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Content Placeholder 2">
            <a:extLst>
              <a:ext uri="{FF2B5EF4-FFF2-40B4-BE49-F238E27FC236}">
                <a16:creationId xmlns:a16="http://schemas.microsoft.com/office/drawing/2014/main" id="{47F1E546-529B-FD4A-8A37-AC145B8D7911}"/>
              </a:ext>
            </a:extLst>
          </p:cNvPr>
          <p:cNvSpPr txBox="1">
            <a:spLocks/>
          </p:cNvSpPr>
          <p:nvPr/>
        </p:nvSpPr>
        <p:spPr>
          <a:xfrm>
            <a:off x="2130626" y="6379715"/>
            <a:ext cx="975795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Completed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01C17F1-17F8-004F-8E53-7C7E0C6032DC}"/>
              </a:ext>
            </a:extLst>
          </p:cNvPr>
          <p:cNvSpPr/>
          <p:nvPr/>
        </p:nvSpPr>
        <p:spPr>
          <a:xfrm>
            <a:off x="3322360" y="6368773"/>
            <a:ext cx="249381" cy="249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Content Placeholder 2">
            <a:extLst>
              <a:ext uri="{FF2B5EF4-FFF2-40B4-BE49-F238E27FC236}">
                <a16:creationId xmlns:a16="http://schemas.microsoft.com/office/drawing/2014/main" id="{8F716840-195D-4545-A816-47D54ED0D583}"/>
              </a:ext>
            </a:extLst>
          </p:cNvPr>
          <p:cNvSpPr txBox="1">
            <a:spLocks/>
          </p:cNvSpPr>
          <p:nvPr/>
        </p:nvSpPr>
        <p:spPr>
          <a:xfrm>
            <a:off x="3516427" y="6368812"/>
            <a:ext cx="729472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Missing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3E3A52B0-C0CB-B44C-A7D5-1864FEDD9926}"/>
              </a:ext>
            </a:extLst>
          </p:cNvPr>
          <p:cNvSpPr/>
          <p:nvPr/>
        </p:nvSpPr>
        <p:spPr>
          <a:xfrm>
            <a:off x="4448176" y="6363591"/>
            <a:ext cx="249381" cy="249381"/>
          </a:xfrm>
          <a:prstGeom prst="rect">
            <a:avLst/>
          </a:prstGeom>
          <a:pattFill prst="dk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A626865A-C9A0-664F-ACFE-B9AC60347621}"/>
              </a:ext>
            </a:extLst>
          </p:cNvPr>
          <p:cNvSpPr txBox="1">
            <a:spLocks/>
          </p:cNvSpPr>
          <p:nvPr/>
        </p:nvSpPr>
        <p:spPr>
          <a:xfrm>
            <a:off x="4642243" y="6363630"/>
            <a:ext cx="1784706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No Longer Supported</a:t>
            </a:r>
          </a:p>
        </p:txBody>
      </p:sp>
    </p:spTree>
    <p:extLst>
      <p:ext uri="{BB962C8B-B14F-4D97-AF65-F5344CB8AC3E}">
        <p14:creationId xmlns:p14="http://schemas.microsoft.com/office/powerpoint/2010/main" val="272074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Tier 2 Implementation (circa ~September 2021)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FA948-1C7D-4B48-9E66-028DAAF87753}"/>
              </a:ext>
            </a:extLst>
          </p:cNvPr>
          <p:cNvSpPr txBox="1"/>
          <p:nvPr/>
        </p:nvSpPr>
        <p:spPr>
          <a:xfrm>
            <a:off x="129738" y="156114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JBT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26FEC3-179C-B74F-AB7C-790E4AD883D6}"/>
              </a:ext>
            </a:extLst>
          </p:cNvPr>
          <p:cNvSpPr txBox="1"/>
          <p:nvPr/>
        </p:nvSpPr>
        <p:spPr>
          <a:xfrm>
            <a:off x="2963635" y="1129887"/>
            <a:ext cx="392268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Tier 1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025E39-6D89-8840-8658-AF2678723FF3}"/>
              </a:ext>
            </a:extLst>
          </p:cNvPr>
          <p:cNvSpPr txBox="1"/>
          <p:nvPr/>
        </p:nvSpPr>
        <p:spPr>
          <a:xfrm>
            <a:off x="7216898" y="1129887"/>
            <a:ext cx="428612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Tier 2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9C13D8-45D7-964C-A002-BCCDA70DF3B1}"/>
              </a:ext>
            </a:extLst>
          </p:cNvPr>
          <p:cNvSpPr txBox="1"/>
          <p:nvPr/>
        </p:nvSpPr>
        <p:spPr>
          <a:xfrm>
            <a:off x="129738" y="2031551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rgbClr val="002061"/>
                </a:solidFill>
              </a:rPr>
              <a:t>JIST</a:t>
            </a:r>
            <a:endParaRPr lang="en-US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E0F82AF-AF71-574C-AEB3-FCFCA315E185}"/>
              </a:ext>
            </a:extLst>
          </p:cNvPr>
          <p:cNvSpPr txBox="1"/>
          <p:nvPr/>
        </p:nvSpPr>
        <p:spPr>
          <a:xfrm>
            <a:off x="129738" y="2501962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JWST G/MTVT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7FA1305-CB9A-1C44-ADF2-9DA19A8849A1}"/>
              </a:ext>
            </a:extLst>
          </p:cNvPr>
          <p:cNvSpPr txBox="1"/>
          <p:nvPr/>
        </p:nvSpPr>
        <p:spPr>
          <a:xfrm>
            <a:off x="129738" y="2972373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CVT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2C3E1B7-B01D-1743-B1C1-D4436D625EED}"/>
              </a:ext>
            </a:extLst>
          </p:cNvPr>
          <p:cNvSpPr txBox="1"/>
          <p:nvPr/>
        </p:nvSpPr>
        <p:spPr>
          <a:xfrm>
            <a:off x="129738" y="3443677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NOVT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A2B77D-BC72-9144-B665-E1880217CFB3}"/>
              </a:ext>
            </a:extLst>
          </p:cNvPr>
          <p:cNvSpPr txBox="1"/>
          <p:nvPr/>
        </p:nvSpPr>
        <p:spPr>
          <a:xfrm>
            <a:off x="129738" y="3914088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NIRSpec MSA Spec Viz Tool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EADA83E-A72D-774C-9174-CAF53CBD217A}"/>
              </a:ext>
            </a:extLst>
          </p:cNvPr>
          <p:cNvSpPr txBox="1"/>
          <p:nvPr/>
        </p:nvSpPr>
        <p:spPr>
          <a:xfrm>
            <a:off x="129738" y="4384499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rgbClr val="002061"/>
                </a:solidFill>
              </a:rPr>
              <a:t>MIRAGE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B8BBF99-A27B-AA43-BED6-872B504F2F99}"/>
              </a:ext>
            </a:extLst>
          </p:cNvPr>
          <p:cNvSpPr txBox="1"/>
          <p:nvPr/>
        </p:nvSpPr>
        <p:spPr>
          <a:xfrm>
            <a:off x="129738" y="485491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awesimsoss</a:t>
            </a:r>
            <a:r>
              <a:rPr lang="en-US" sz="1800" kern="1200" dirty="0">
                <a:solidFill>
                  <a:srgbClr val="002061"/>
                </a:solidFill>
              </a:rPr>
              <a:t>*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1EBE00DE-A41E-B84D-A5E4-4C255860212F}"/>
              </a:ext>
            </a:extLst>
          </p:cNvPr>
          <p:cNvSpPr txBox="1"/>
          <p:nvPr/>
        </p:nvSpPr>
        <p:spPr>
          <a:xfrm>
            <a:off x="129738" y="5312719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WebbPSF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8C56545-6D5E-6D47-9382-A3C983BE938D}"/>
              </a:ext>
            </a:extLst>
          </p:cNvPr>
          <p:cNvSpPr txBox="1"/>
          <p:nvPr/>
        </p:nvSpPr>
        <p:spPr>
          <a:xfrm>
            <a:off x="129738" y="5783130"/>
            <a:ext cx="2705637" cy="359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>
                <a:solidFill>
                  <a:srgbClr val="002061"/>
                </a:solidFill>
              </a:rPr>
              <a:t>ExoCTK</a:t>
            </a:r>
            <a:endParaRPr lang="en-US" sz="1800" kern="1200" dirty="0">
              <a:solidFill>
                <a:srgbClr val="002061"/>
              </a:solidFill>
              <a:latin typeface="Andale Mono" panose="020B0509000000000004" pitchFamily="49" charset="0"/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F3C1CF3A-594F-2942-86A4-36A248C39C68}"/>
              </a:ext>
            </a:extLst>
          </p:cNvPr>
          <p:cNvSpPr/>
          <p:nvPr/>
        </p:nvSpPr>
        <p:spPr>
          <a:xfrm>
            <a:off x="296175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10C16B66-2DAC-AA4A-9874-EE4D66F4E5C8}"/>
              </a:ext>
            </a:extLst>
          </p:cNvPr>
          <p:cNvSpPr/>
          <p:nvPr/>
        </p:nvSpPr>
        <p:spPr>
          <a:xfrm>
            <a:off x="3322923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32CC8905-A4EE-7A4C-8EA5-CE9CDFAB25DD}"/>
              </a:ext>
            </a:extLst>
          </p:cNvPr>
          <p:cNvSpPr/>
          <p:nvPr/>
        </p:nvSpPr>
        <p:spPr>
          <a:xfrm>
            <a:off x="3683948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89D29F1D-0674-2642-B6B2-3C6857515A2F}"/>
              </a:ext>
            </a:extLst>
          </p:cNvPr>
          <p:cNvSpPr/>
          <p:nvPr/>
        </p:nvSpPr>
        <p:spPr>
          <a:xfrm>
            <a:off x="404305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D8B2AD03-5092-2641-9F89-C0C331C5261E}"/>
              </a:ext>
            </a:extLst>
          </p:cNvPr>
          <p:cNvSpPr/>
          <p:nvPr/>
        </p:nvSpPr>
        <p:spPr>
          <a:xfrm>
            <a:off x="439019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21D79A71-A701-6C45-8C9B-1E904419D8DE}"/>
              </a:ext>
            </a:extLst>
          </p:cNvPr>
          <p:cNvSpPr/>
          <p:nvPr/>
        </p:nvSpPr>
        <p:spPr>
          <a:xfrm>
            <a:off x="475136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98769B78-5F68-4642-A562-C383EDBC4222}"/>
              </a:ext>
            </a:extLst>
          </p:cNvPr>
          <p:cNvSpPr/>
          <p:nvPr/>
        </p:nvSpPr>
        <p:spPr>
          <a:xfrm>
            <a:off x="5112391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D06D8CFF-D6C3-E04F-8A94-AABFA126F583}"/>
              </a:ext>
            </a:extLst>
          </p:cNvPr>
          <p:cNvSpPr/>
          <p:nvPr/>
        </p:nvSpPr>
        <p:spPr>
          <a:xfrm>
            <a:off x="5471502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234155B2-F738-2940-A719-FEA30CD6C1CC}"/>
              </a:ext>
            </a:extLst>
          </p:cNvPr>
          <p:cNvSpPr/>
          <p:nvPr/>
        </p:nvSpPr>
        <p:spPr>
          <a:xfrm>
            <a:off x="582082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366FA490-FC44-8C4C-A3C6-E0F86CC67EA5}"/>
              </a:ext>
            </a:extLst>
          </p:cNvPr>
          <p:cNvSpPr/>
          <p:nvPr/>
        </p:nvSpPr>
        <p:spPr>
          <a:xfrm>
            <a:off x="652220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24CD4217-A5EB-5F45-961D-3752A7CB5BFD}"/>
              </a:ext>
            </a:extLst>
          </p:cNvPr>
          <p:cNvSpPr/>
          <p:nvPr/>
        </p:nvSpPr>
        <p:spPr>
          <a:xfrm>
            <a:off x="6173062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F0115F60-A8A8-8544-A568-96DFB101C3FE}"/>
              </a:ext>
            </a:extLst>
          </p:cNvPr>
          <p:cNvSpPr/>
          <p:nvPr/>
        </p:nvSpPr>
        <p:spPr>
          <a:xfrm>
            <a:off x="2961193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3FCA4103-CD77-FA4D-A99E-792BC4DB48A8}"/>
              </a:ext>
            </a:extLst>
          </p:cNvPr>
          <p:cNvSpPr/>
          <p:nvPr/>
        </p:nvSpPr>
        <p:spPr>
          <a:xfrm>
            <a:off x="3322360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A6F0516C-5F2E-E642-9809-36F64B4331D4}"/>
              </a:ext>
            </a:extLst>
          </p:cNvPr>
          <p:cNvSpPr/>
          <p:nvPr/>
        </p:nvSpPr>
        <p:spPr>
          <a:xfrm>
            <a:off x="3683385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E0B38D91-4435-7347-B987-DDA692BAD5B3}"/>
              </a:ext>
            </a:extLst>
          </p:cNvPr>
          <p:cNvSpPr/>
          <p:nvPr/>
        </p:nvSpPr>
        <p:spPr>
          <a:xfrm>
            <a:off x="4042496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754034C3-C2F4-7F40-B551-EFE545528A6D}"/>
              </a:ext>
            </a:extLst>
          </p:cNvPr>
          <p:cNvSpPr/>
          <p:nvPr/>
        </p:nvSpPr>
        <p:spPr>
          <a:xfrm>
            <a:off x="4389636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B4D31A27-4DA6-B141-A6EF-67C32FFD82CA}"/>
              </a:ext>
            </a:extLst>
          </p:cNvPr>
          <p:cNvSpPr/>
          <p:nvPr/>
        </p:nvSpPr>
        <p:spPr>
          <a:xfrm>
            <a:off x="4750803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287FFEFD-86C2-F840-91E5-20206CF74762}"/>
              </a:ext>
            </a:extLst>
          </p:cNvPr>
          <p:cNvSpPr/>
          <p:nvPr/>
        </p:nvSpPr>
        <p:spPr>
          <a:xfrm>
            <a:off x="5111828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A2F2121A-176C-8542-9066-E359EE6802DE}"/>
              </a:ext>
            </a:extLst>
          </p:cNvPr>
          <p:cNvSpPr/>
          <p:nvPr/>
        </p:nvSpPr>
        <p:spPr>
          <a:xfrm>
            <a:off x="5470939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9ADE3534-0B2F-E946-A55F-C05AF23CCA97}"/>
              </a:ext>
            </a:extLst>
          </p:cNvPr>
          <p:cNvSpPr/>
          <p:nvPr/>
        </p:nvSpPr>
        <p:spPr>
          <a:xfrm>
            <a:off x="5820266" y="2032847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1220084-60BB-6647-9FA3-50711E830797}"/>
              </a:ext>
            </a:extLst>
          </p:cNvPr>
          <p:cNvSpPr/>
          <p:nvPr/>
        </p:nvSpPr>
        <p:spPr>
          <a:xfrm>
            <a:off x="6521643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A978FE74-15F4-1E46-8CA9-B1655D8F44AB}"/>
              </a:ext>
            </a:extLst>
          </p:cNvPr>
          <p:cNvSpPr/>
          <p:nvPr/>
        </p:nvSpPr>
        <p:spPr>
          <a:xfrm>
            <a:off x="6172499" y="2032847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638AD4BC-413C-F64E-A6A6-CA927937B995}"/>
              </a:ext>
            </a:extLst>
          </p:cNvPr>
          <p:cNvSpPr/>
          <p:nvPr/>
        </p:nvSpPr>
        <p:spPr>
          <a:xfrm>
            <a:off x="2958368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CD924423-3FC0-DB49-A557-325FF320DC8A}"/>
              </a:ext>
            </a:extLst>
          </p:cNvPr>
          <p:cNvSpPr/>
          <p:nvPr/>
        </p:nvSpPr>
        <p:spPr>
          <a:xfrm>
            <a:off x="3319535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B2DB9DD6-7F86-4445-9331-2691F13FF06E}"/>
              </a:ext>
            </a:extLst>
          </p:cNvPr>
          <p:cNvSpPr/>
          <p:nvPr/>
        </p:nvSpPr>
        <p:spPr>
          <a:xfrm>
            <a:off x="3680560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8C9B0FDE-2A14-4140-AF8D-FCC374AFC8F5}"/>
              </a:ext>
            </a:extLst>
          </p:cNvPr>
          <p:cNvSpPr/>
          <p:nvPr/>
        </p:nvSpPr>
        <p:spPr>
          <a:xfrm>
            <a:off x="403967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2E3BBEE6-FB18-3348-8799-6CAF821626EE}"/>
              </a:ext>
            </a:extLst>
          </p:cNvPr>
          <p:cNvSpPr/>
          <p:nvPr/>
        </p:nvSpPr>
        <p:spPr>
          <a:xfrm>
            <a:off x="438681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9CE0F3E4-F58E-DC41-A962-43FD06C7302D}"/>
              </a:ext>
            </a:extLst>
          </p:cNvPr>
          <p:cNvSpPr/>
          <p:nvPr/>
        </p:nvSpPr>
        <p:spPr>
          <a:xfrm>
            <a:off x="4747978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B887E94C-2D56-8A4D-9843-4FDBC1605800}"/>
              </a:ext>
            </a:extLst>
          </p:cNvPr>
          <p:cNvSpPr/>
          <p:nvPr/>
        </p:nvSpPr>
        <p:spPr>
          <a:xfrm>
            <a:off x="5109003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2CA9D093-9D89-C545-AF53-0A3C81B387D0}"/>
              </a:ext>
            </a:extLst>
          </p:cNvPr>
          <p:cNvSpPr/>
          <p:nvPr/>
        </p:nvSpPr>
        <p:spPr>
          <a:xfrm>
            <a:off x="5468114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3D70CAAD-24B9-5242-A18B-9C26182BC320}"/>
              </a:ext>
            </a:extLst>
          </p:cNvPr>
          <p:cNvSpPr/>
          <p:nvPr/>
        </p:nvSpPr>
        <p:spPr>
          <a:xfrm>
            <a:off x="581744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BF02C57E-21D1-2749-B838-1FEA3D5EDE5A}"/>
              </a:ext>
            </a:extLst>
          </p:cNvPr>
          <p:cNvSpPr/>
          <p:nvPr/>
        </p:nvSpPr>
        <p:spPr>
          <a:xfrm>
            <a:off x="6518818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5D3B5DA4-7140-2849-8CDF-65B420C08DD6}"/>
              </a:ext>
            </a:extLst>
          </p:cNvPr>
          <p:cNvSpPr/>
          <p:nvPr/>
        </p:nvSpPr>
        <p:spPr>
          <a:xfrm>
            <a:off x="6169674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21984576-4955-704D-AA8D-D5AC529543F6}"/>
              </a:ext>
            </a:extLst>
          </p:cNvPr>
          <p:cNvSpPr/>
          <p:nvPr/>
        </p:nvSpPr>
        <p:spPr>
          <a:xfrm>
            <a:off x="295836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EA4DA009-5348-B04B-B785-8133C5F8B464}"/>
              </a:ext>
            </a:extLst>
          </p:cNvPr>
          <p:cNvSpPr/>
          <p:nvPr/>
        </p:nvSpPr>
        <p:spPr>
          <a:xfrm>
            <a:off x="3319535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08029403-6DD0-1A44-9762-4C060230239D}"/>
              </a:ext>
            </a:extLst>
          </p:cNvPr>
          <p:cNvSpPr/>
          <p:nvPr/>
        </p:nvSpPr>
        <p:spPr>
          <a:xfrm>
            <a:off x="3680560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98CCC2F9-09CF-9640-9D63-9EF147A48678}"/>
              </a:ext>
            </a:extLst>
          </p:cNvPr>
          <p:cNvSpPr/>
          <p:nvPr/>
        </p:nvSpPr>
        <p:spPr>
          <a:xfrm>
            <a:off x="403967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3112A259-3441-F447-9BA6-1039828BA8C0}"/>
              </a:ext>
            </a:extLst>
          </p:cNvPr>
          <p:cNvSpPr/>
          <p:nvPr/>
        </p:nvSpPr>
        <p:spPr>
          <a:xfrm>
            <a:off x="438681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71391280-FA1F-E64A-8E35-6D892F38D6BD}"/>
              </a:ext>
            </a:extLst>
          </p:cNvPr>
          <p:cNvSpPr/>
          <p:nvPr/>
        </p:nvSpPr>
        <p:spPr>
          <a:xfrm>
            <a:off x="474797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087E2531-366D-674F-BBB6-3C68AAD171A8}"/>
              </a:ext>
            </a:extLst>
          </p:cNvPr>
          <p:cNvSpPr/>
          <p:nvPr/>
        </p:nvSpPr>
        <p:spPr>
          <a:xfrm>
            <a:off x="5109003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9739B807-6F2A-5A47-BCF7-1229B549B6AF}"/>
              </a:ext>
            </a:extLst>
          </p:cNvPr>
          <p:cNvSpPr/>
          <p:nvPr/>
        </p:nvSpPr>
        <p:spPr>
          <a:xfrm>
            <a:off x="546811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4E5239C7-5969-944C-985D-3F49C437F266}"/>
              </a:ext>
            </a:extLst>
          </p:cNvPr>
          <p:cNvSpPr/>
          <p:nvPr/>
        </p:nvSpPr>
        <p:spPr>
          <a:xfrm>
            <a:off x="581744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55229C5F-F06D-3749-A7DC-50A89F006015}"/>
              </a:ext>
            </a:extLst>
          </p:cNvPr>
          <p:cNvSpPr/>
          <p:nvPr/>
        </p:nvSpPr>
        <p:spPr>
          <a:xfrm>
            <a:off x="651881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202B9AF4-9C8E-CC49-AB57-697E75462210}"/>
              </a:ext>
            </a:extLst>
          </p:cNvPr>
          <p:cNvSpPr/>
          <p:nvPr/>
        </p:nvSpPr>
        <p:spPr>
          <a:xfrm>
            <a:off x="616967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2B99CA7A-A118-1446-A43E-187654C65D28}"/>
              </a:ext>
            </a:extLst>
          </p:cNvPr>
          <p:cNvSpPr/>
          <p:nvPr/>
        </p:nvSpPr>
        <p:spPr>
          <a:xfrm>
            <a:off x="295836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3AB47B6B-B0AA-3E43-941F-FB49BA09B1C5}"/>
              </a:ext>
            </a:extLst>
          </p:cNvPr>
          <p:cNvSpPr/>
          <p:nvPr/>
        </p:nvSpPr>
        <p:spPr>
          <a:xfrm>
            <a:off x="3319535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DDF0C737-C61A-044F-A969-B870B69A19BB}"/>
              </a:ext>
            </a:extLst>
          </p:cNvPr>
          <p:cNvSpPr/>
          <p:nvPr/>
        </p:nvSpPr>
        <p:spPr>
          <a:xfrm>
            <a:off x="3680560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2808EBA1-3E9A-164F-BC49-70CF571D329C}"/>
              </a:ext>
            </a:extLst>
          </p:cNvPr>
          <p:cNvSpPr/>
          <p:nvPr/>
        </p:nvSpPr>
        <p:spPr>
          <a:xfrm>
            <a:off x="4039671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8CD451F8-749D-7A4D-A7F0-65FF643DE070}"/>
              </a:ext>
            </a:extLst>
          </p:cNvPr>
          <p:cNvSpPr/>
          <p:nvPr/>
        </p:nvSpPr>
        <p:spPr>
          <a:xfrm>
            <a:off x="4386811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B3218DCA-BA7A-4742-9EB5-77011F278749}"/>
              </a:ext>
            </a:extLst>
          </p:cNvPr>
          <p:cNvSpPr/>
          <p:nvPr/>
        </p:nvSpPr>
        <p:spPr>
          <a:xfrm>
            <a:off x="474797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196310D6-D48F-B540-9789-EEB819ACC8A8}"/>
              </a:ext>
            </a:extLst>
          </p:cNvPr>
          <p:cNvSpPr/>
          <p:nvPr/>
        </p:nvSpPr>
        <p:spPr>
          <a:xfrm>
            <a:off x="5109003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7470B83F-8EE0-634E-9EB5-75D368773129}"/>
              </a:ext>
            </a:extLst>
          </p:cNvPr>
          <p:cNvSpPr/>
          <p:nvPr/>
        </p:nvSpPr>
        <p:spPr>
          <a:xfrm>
            <a:off x="5468114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3988EE08-DE14-C347-86DC-C2B474FA0C74}"/>
              </a:ext>
            </a:extLst>
          </p:cNvPr>
          <p:cNvSpPr/>
          <p:nvPr/>
        </p:nvSpPr>
        <p:spPr>
          <a:xfrm>
            <a:off x="5817441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EE8530C8-2DA3-5645-A4DE-29DAB18E544B}"/>
              </a:ext>
            </a:extLst>
          </p:cNvPr>
          <p:cNvSpPr/>
          <p:nvPr/>
        </p:nvSpPr>
        <p:spPr>
          <a:xfrm>
            <a:off x="651881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71A83580-CAB0-1049-A1A7-A38829529365}"/>
              </a:ext>
            </a:extLst>
          </p:cNvPr>
          <p:cNvSpPr/>
          <p:nvPr/>
        </p:nvSpPr>
        <p:spPr>
          <a:xfrm>
            <a:off x="6169674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CFE1D6F4-8042-3C4C-AE93-DEF6C045FC2F}"/>
              </a:ext>
            </a:extLst>
          </p:cNvPr>
          <p:cNvSpPr/>
          <p:nvPr/>
        </p:nvSpPr>
        <p:spPr>
          <a:xfrm>
            <a:off x="295703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C8691BDA-E8FD-564F-902B-8B29218AFEFF}"/>
              </a:ext>
            </a:extLst>
          </p:cNvPr>
          <p:cNvSpPr/>
          <p:nvPr/>
        </p:nvSpPr>
        <p:spPr>
          <a:xfrm>
            <a:off x="3318206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BDA61853-6768-A948-89EF-02C5BB303EE4}"/>
              </a:ext>
            </a:extLst>
          </p:cNvPr>
          <p:cNvSpPr/>
          <p:nvPr/>
        </p:nvSpPr>
        <p:spPr>
          <a:xfrm>
            <a:off x="3664051" y="3912791"/>
            <a:ext cx="379008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3BA480D3-4709-324D-9EFC-78384585A027}"/>
              </a:ext>
            </a:extLst>
          </p:cNvPr>
          <p:cNvSpPr/>
          <p:nvPr/>
        </p:nvSpPr>
        <p:spPr>
          <a:xfrm>
            <a:off x="4038342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D3088C3F-6E60-B044-87F5-81AD6E0951F4}"/>
              </a:ext>
            </a:extLst>
          </p:cNvPr>
          <p:cNvSpPr/>
          <p:nvPr/>
        </p:nvSpPr>
        <p:spPr>
          <a:xfrm>
            <a:off x="4385482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DB884E04-3CAA-054A-A063-78E5EC8C0437}"/>
              </a:ext>
            </a:extLst>
          </p:cNvPr>
          <p:cNvSpPr/>
          <p:nvPr/>
        </p:nvSpPr>
        <p:spPr>
          <a:xfrm>
            <a:off x="474664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FB492AF9-AD65-F345-9887-4945B3405D12}"/>
              </a:ext>
            </a:extLst>
          </p:cNvPr>
          <p:cNvSpPr/>
          <p:nvPr/>
        </p:nvSpPr>
        <p:spPr>
          <a:xfrm>
            <a:off x="5107674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E0C08270-09C4-7349-B473-BDCF8CEE9DAE}"/>
              </a:ext>
            </a:extLst>
          </p:cNvPr>
          <p:cNvSpPr/>
          <p:nvPr/>
        </p:nvSpPr>
        <p:spPr>
          <a:xfrm>
            <a:off x="5466785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0DD37B88-5963-BF43-B202-D415113D1C40}"/>
              </a:ext>
            </a:extLst>
          </p:cNvPr>
          <p:cNvSpPr/>
          <p:nvPr/>
        </p:nvSpPr>
        <p:spPr>
          <a:xfrm>
            <a:off x="5816112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1F90FA5C-E9BF-CA45-907A-914C9A18C167}"/>
              </a:ext>
            </a:extLst>
          </p:cNvPr>
          <p:cNvSpPr/>
          <p:nvPr/>
        </p:nvSpPr>
        <p:spPr>
          <a:xfrm>
            <a:off x="6517489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FB26455A-90F8-DA4E-9E8D-4F5C5D265474}"/>
              </a:ext>
            </a:extLst>
          </p:cNvPr>
          <p:cNvSpPr/>
          <p:nvPr/>
        </p:nvSpPr>
        <p:spPr>
          <a:xfrm>
            <a:off x="6168345" y="3912792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902C3046-FF71-4C49-AF3B-4384549A4521}"/>
              </a:ext>
            </a:extLst>
          </p:cNvPr>
          <p:cNvSpPr/>
          <p:nvPr/>
        </p:nvSpPr>
        <p:spPr>
          <a:xfrm>
            <a:off x="295984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AE3F54B6-4137-2E47-8830-2515F227F2E3}"/>
              </a:ext>
            </a:extLst>
          </p:cNvPr>
          <p:cNvSpPr/>
          <p:nvPr/>
        </p:nvSpPr>
        <p:spPr>
          <a:xfrm>
            <a:off x="3321009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C0949D9D-DE3F-084E-8442-E620064E885A}"/>
              </a:ext>
            </a:extLst>
          </p:cNvPr>
          <p:cNvSpPr/>
          <p:nvPr/>
        </p:nvSpPr>
        <p:spPr>
          <a:xfrm>
            <a:off x="3682034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C93A2F04-150D-F44C-A113-F10AF40B1604}"/>
              </a:ext>
            </a:extLst>
          </p:cNvPr>
          <p:cNvSpPr/>
          <p:nvPr/>
        </p:nvSpPr>
        <p:spPr>
          <a:xfrm>
            <a:off x="404114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D7C83731-82F3-9142-835C-11C1DB8B07A3}"/>
              </a:ext>
            </a:extLst>
          </p:cNvPr>
          <p:cNvSpPr/>
          <p:nvPr/>
        </p:nvSpPr>
        <p:spPr>
          <a:xfrm>
            <a:off x="4388285" y="4384499"/>
            <a:ext cx="390090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EB2471E6-0705-5541-8218-6174394A78B6}"/>
              </a:ext>
            </a:extLst>
          </p:cNvPr>
          <p:cNvSpPr/>
          <p:nvPr/>
        </p:nvSpPr>
        <p:spPr>
          <a:xfrm>
            <a:off x="474945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A72201E2-5870-7D48-8BE8-0F545DCE462C}"/>
              </a:ext>
            </a:extLst>
          </p:cNvPr>
          <p:cNvSpPr/>
          <p:nvPr/>
        </p:nvSpPr>
        <p:spPr>
          <a:xfrm>
            <a:off x="5110477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AEA91211-66CE-B94E-9927-67A45BE8F344}"/>
              </a:ext>
            </a:extLst>
          </p:cNvPr>
          <p:cNvSpPr/>
          <p:nvPr/>
        </p:nvSpPr>
        <p:spPr>
          <a:xfrm>
            <a:off x="5469588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ED6809EE-0367-FA4A-B5D1-FC4A9A61A8FE}"/>
              </a:ext>
            </a:extLst>
          </p:cNvPr>
          <p:cNvSpPr/>
          <p:nvPr/>
        </p:nvSpPr>
        <p:spPr>
          <a:xfrm>
            <a:off x="581891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E396D1A6-0F0D-ED48-B4F0-4168370569F2}"/>
              </a:ext>
            </a:extLst>
          </p:cNvPr>
          <p:cNvSpPr/>
          <p:nvPr/>
        </p:nvSpPr>
        <p:spPr>
          <a:xfrm>
            <a:off x="652029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77CA438F-DF37-9B4C-AE75-05490EA56D83}"/>
              </a:ext>
            </a:extLst>
          </p:cNvPr>
          <p:cNvSpPr/>
          <p:nvPr/>
        </p:nvSpPr>
        <p:spPr>
          <a:xfrm>
            <a:off x="6171148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81E73B1D-74FC-C542-983F-D55B2F365A27}"/>
              </a:ext>
            </a:extLst>
          </p:cNvPr>
          <p:cNvSpPr/>
          <p:nvPr/>
        </p:nvSpPr>
        <p:spPr>
          <a:xfrm>
            <a:off x="295984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380574E1-AB7B-7D4B-BC2E-C2BF627BC85E}"/>
              </a:ext>
            </a:extLst>
          </p:cNvPr>
          <p:cNvSpPr/>
          <p:nvPr/>
        </p:nvSpPr>
        <p:spPr>
          <a:xfrm>
            <a:off x="3321009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735A1CE6-6FF1-3544-8391-E6E130178D14}"/>
              </a:ext>
            </a:extLst>
          </p:cNvPr>
          <p:cNvSpPr/>
          <p:nvPr/>
        </p:nvSpPr>
        <p:spPr>
          <a:xfrm>
            <a:off x="3682034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42E554B0-88CC-4A4F-8D87-555DFB70E147}"/>
              </a:ext>
            </a:extLst>
          </p:cNvPr>
          <p:cNvSpPr/>
          <p:nvPr/>
        </p:nvSpPr>
        <p:spPr>
          <a:xfrm>
            <a:off x="4041145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44EAFE8A-DC3A-324A-AC9D-CA0ABC40B283}"/>
              </a:ext>
            </a:extLst>
          </p:cNvPr>
          <p:cNvSpPr/>
          <p:nvPr/>
        </p:nvSpPr>
        <p:spPr>
          <a:xfrm>
            <a:off x="4388285" y="4856013"/>
            <a:ext cx="386915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00E57263-D422-D244-8905-930EC74DCF07}"/>
              </a:ext>
            </a:extLst>
          </p:cNvPr>
          <p:cNvSpPr/>
          <p:nvPr/>
        </p:nvSpPr>
        <p:spPr>
          <a:xfrm>
            <a:off x="474945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28265658-584C-7C47-9273-F861B58F6041}"/>
              </a:ext>
            </a:extLst>
          </p:cNvPr>
          <p:cNvSpPr/>
          <p:nvPr/>
        </p:nvSpPr>
        <p:spPr>
          <a:xfrm>
            <a:off x="5110477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8A0D07A3-3B9F-864C-A87B-1E6A8D077365}"/>
              </a:ext>
            </a:extLst>
          </p:cNvPr>
          <p:cNvSpPr/>
          <p:nvPr/>
        </p:nvSpPr>
        <p:spPr>
          <a:xfrm>
            <a:off x="5469588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BE20FCB5-056B-F44F-A03F-E1AA53F5C303}"/>
              </a:ext>
            </a:extLst>
          </p:cNvPr>
          <p:cNvSpPr/>
          <p:nvPr/>
        </p:nvSpPr>
        <p:spPr>
          <a:xfrm>
            <a:off x="5818915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F2AFBDB1-0920-3444-90DE-E9FB8B5DC95C}"/>
              </a:ext>
            </a:extLst>
          </p:cNvPr>
          <p:cNvSpPr/>
          <p:nvPr/>
        </p:nvSpPr>
        <p:spPr>
          <a:xfrm>
            <a:off x="6520292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FBCB8B56-7A0F-AF4B-9F00-D04C742B9E3F}"/>
              </a:ext>
            </a:extLst>
          </p:cNvPr>
          <p:cNvSpPr/>
          <p:nvPr/>
        </p:nvSpPr>
        <p:spPr>
          <a:xfrm>
            <a:off x="6171148" y="4856013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BF381D8-0015-594B-A92A-7F408294C9AE}"/>
              </a:ext>
            </a:extLst>
          </p:cNvPr>
          <p:cNvSpPr/>
          <p:nvPr/>
        </p:nvSpPr>
        <p:spPr>
          <a:xfrm>
            <a:off x="295677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FCAAE639-4743-C949-B56E-A4A01DA60553}"/>
              </a:ext>
            </a:extLst>
          </p:cNvPr>
          <p:cNvSpPr/>
          <p:nvPr/>
        </p:nvSpPr>
        <p:spPr>
          <a:xfrm>
            <a:off x="3317942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94FAAC0E-96D5-C646-8072-2098F54B655B}"/>
              </a:ext>
            </a:extLst>
          </p:cNvPr>
          <p:cNvSpPr/>
          <p:nvPr/>
        </p:nvSpPr>
        <p:spPr>
          <a:xfrm>
            <a:off x="3678967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4386ABD8-65AF-FF43-BD69-71CA5E4B019F}"/>
              </a:ext>
            </a:extLst>
          </p:cNvPr>
          <p:cNvSpPr/>
          <p:nvPr/>
        </p:nvSpPr>
        <p:spPr>
          <a:xfrm>
            <a:off x="403807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1D792394-4005-D645-9F23-7F661FDDD181}"/>
              </a:ext>
            </a:extLst>
          </p:cNvPr>
          <p:cNvSpPr/>
          <p:nvPr/>
        </p:nvSpPr>
        <p:spPr>
          <a:xfrm>
            <a:off x="438521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5CCA9A42-A31F-224C-B3FA-97A4BCA96F1E}"/>
              </a:ext>
            </a:extLst>
          </p:cNvPr>
          <p:cNvSpPr/>
          <p:nvPr/>
        </p:nvSpPr>
        <p:spPr>
          <a:xfrm>
            <a:off x="474638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A18FBB5F-5CB3-1843-8FB6-23B0A895AE3B}"/>
              </a:ext>
            </a:extLst>
          </p:cNvPr>
          <p:cNvSpPr/>
          <p:nvPr/>
        </p:nvSpPr>
        <p:spPr>
          <a:xfrm>
            <a:off x="5107410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1EEA1FCC-BD93-E347-BB21-A04FEAAC7E31}"/>
              </a:ext>
            </a:extLst>
          </p:cNvPr>
          <p:cNvSpPr/>
          <p:nvPr/>
        </p:nvSpPr>
        <p:spPr>
          <a:xfrm>
            <a:off x="5466521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3E9E7C37-6EEF-FE4D-9A3D-48A947C7FEE2}"/>
              </a:ext>
            </a:extLst>
          </p:cNvPr>
          <p:cNvSpPr/>
          <p:nvPr/>
        </p:nvSpPr>
        <p:spPr>
          <a:xfrm>
            <a:off x="581584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B30136FD-1929-0E43-85A2-220330380F89}"/>
              </a:ext>
            </a:extLst>
          </p:cNvPr>
          <p:cNvSpPr/>
          <p:nvPr/>
        </p:nvSpPr>
        <p:spPr>
          <a:xfrm>
            <a:off x="651722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10E261F2-22EF-BB4D-B226-50F524892D15}"/>
              </a:ext>
            </a:extLst>
          </p:cNvPr>
          <p:cNvSpPr/>
          <p:nvPr/>
        </p:nvSpPr>
        <p:spPr>
          <a:xfrm>
            <a:off x="6168081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FBEA2285-AC17-564B-B788-480F753ADA8B}"/>
              </a:ext>
            </a:extLst>
          </p:cNvPr>
          <p:cNvSpPr/>
          <p:nvPr/>
        </p:nvSpPr>
        <p:spPr>
          <a:xfrm>
            <a:off x="295984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0534B16D-EA85-CA4F-8085-1161CB0A7C36}"/>
              </a:ext>
            </a:extLst>
          </p:cNvPr>
          <p:cNvSpPr/>
          <p:nvPr/>
        </p:nvSpPr>
        <p:spPr>
          <a:xfrm>
            <a:off x="3321009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35C44FF0-3EA4-D944-BA77-B730DC55AFBF}"/>
              </a:ext>
            </a:extLst>
          </p:cNvPr>
          <p:cNvSpPr/>
          <p:nvPr/>
        </p:nvSpPr>
        <p:spPr>
          <a:xfrm>
            <a:off x="3682034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F39B3B65-B0D9-9A4D-AD01-513ABDA0DC52}"/>
              </a:ext>
            </a:extLst>
          </p:cNvPr>
          <p:cNvSpPr/>
          <p:nvPr/>
        </p:nvSpPr>
        <p:spPr>
          <a:xfrm>
            <a:off x="4041145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35E8AAFE-B6A8-C346-8992-5EAAFFB7041C}"/>
              </a:ext>
            </a:extLst>
          </p:cNvPr>
          <p:cNvSpPr/>
          <p:nvPr/>
        </p:nvSpPr>
        <p:spPr>
          <a:xfrm>
            <a:off x="4388285" y="5783130"/>
            <a:ext cx="383740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D3613022-8411-754F-96C1-FCA939323370}"/>
              </a:ext>
            </a:extLst>
          </p:cNvPr>
          <p:cNvSpPr/>
          <p:nvPr/>
        </p:nvSpPr>
        <p:spPr>
          <a:xfrm>
            <a:off x="474945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41BBF550-5FA6-C94A-899A-F894AA3166D9}"/>
              </a:ext>
            </a:extLst>
          </p:cNvPr>
          <p:cNvSpPr/>
          <p:nvPr/>
        </p:nvSpPr>
        <p:spPr>
          <a:xfrm>
            <a:off x="5110477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21324672-99CA-0F4E-84D9-FE1B55C57039}"/>
              </a:ext>
            </a:extLst>
          </p:cNvPr>
          <p:cNvSpPr/>
          <p:nvPr/>
        </p:nvSpPr>
        <p:spPr>
          <a:xfrm>
            <a:off x="546958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15F7387D-F1B3-4F45-8861-38C312AC6566}"/>
              </a:ext>
            </a:extLst>
          </p:cNvPr>
          <p:cNvSpPr/>
          <p:nvPr/>
        </p:nvSpPr>
        <p:spPr>
          <a:xfrm>
            <a:off x="5818915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4739AA9-A98C-A54A-8D5F-5251CB7E23D5}"/>
              </a:ext>
            </a:extLst>
          </p:cNvPr>
          <p:cNvSpPr/>
          <p:nvPr/>
        </p:nvSpPr>
        <p:spPr>
          <a:xfrm>
            <a:off x="6520292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08D98858-004D-6347-B3B9-18DFADAEEF03}"/>
              </a:ext>
            </a:extLst>
          </p:cNvPr>
          <p:cNvSpPr/>
          <p:nvPr/>
        </p:nvSpPr>
        <p:spPr>
          <a:xfrm>
            <a:off x="617114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923BA906-D93D-1A47-A613-A785907240E8}"/>
              </a:ext>
            </a:extLst>
          </p:cNvPr>
          <p:cNvSpPr/>
          <p:nvPr/>
        </p:nvSpPr>
        <p:spPr>
          <a:xfrm>
            <a:off x="722168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72234FCD-8AED-D344-A157-3E82A65E4177}"/>
              </a:ext>
            </a:extLst>
          </p:cNvPr>
          <p:cNvSpPr/>
          <p:nvPr/>
        </p:nvSpPr>
        <p:spPr>
          <a:xfrm>
            <a:off x="7582856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DDFC6C91-F768-4248-8E32-1DF14A1CE00B}"/>
              </a:ext>
            </a:extLst>
          </p:cNvPr>
          <p:cNvSpPr/>
          <p:nvPr/>
        </p:nvSpPr>
        <p:spPr>
          <a:xfrm>
            <a:off x="7943881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8913288F-A079-304A-92ED-CFBED2B8980C}"/>
              </a:ext>
            </a:extLst>
          </p:cNvPr>
          <p:cNvSpPr/>
          <p:nvPr/>
        </p:nvSpPr>
        <p:spPr>
          <a:xfrm>
            <a:off x="8302992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58D55B6B-2E9F-5B43-9F1E-2F598A6BEA0B}"/>
              </a:ext>
            </a:extLst>
          </p:cNvPr>
          <p:cNvSpPr/>
          <p:nvPr/>
        </p:nvSpPr>
        <p:spPr>
          <a:xfrm>
            <a:off x="8650132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54556AA1-3F56-1B41-98BA-D2B4FC06D03F}"/>
              </a:ext>
            </a:extLst>
          </p:cNvPr>
          <p:cNvSpPr/>
          <p:nvPr/>
        </p:nvSpPr>
        <p:spPr>
          <a:xfrm>
            <a:off x="901129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C5BEC5FC-D442-4F42-A59F-65D2D154F032}"/>
              </a:ext>
            </a:extLst>
          </p:cNvPr>
          <p:cNvSpPr/>
          <p:nvPr/>
        </p:nvSpPr>
        <p:spPr>
          <a:xfrm>
            <a:off x="9372324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BA91C802-F37A-FC4B-95AE-98FA24DB9A59}"/>
              </a:ext>
            </a:extLst>
          </p:cNvPr>
          <p:cNvSpPr/>
          <p:nvPr/>
        </p:nvSpPr>
        <p:spPr>
          <a:xfrm>
            <a:off x="9731435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57A495E6-CB34-6D4B-AA2D-43613E9A9822}"/>
              </a:ext>
            </a:extLst>
          </p:cNvPr>
          <p:cNvSpPr/>
          <p:nvPr/>
        </p:nvSpPr>
        <p:spPr>
          <a:xfrm>
            <a:off x="10080762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404C447B-76A8-BA45-9F41-87AE8042E1F5}"/>
              </a:ext>
            </a:extLst>
          </p:cNvPr>
          <p:cNvSpPr/>
          <p:nvPr/>
        </p:nvSpPr>
        <p:spPr>
          <a:xfrm>
            <a:off x="1078213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3B0132C9-560A-F340-BB7F-04F2DD6BAE1D}"/>
              </a:ext>
            </a:extLst>
          </p:cNvPr>
          <p:cNvSpPr/>
          <p:nvPr/>
        </p:nvSpPr>
        <p:spPr>
          <a:xfrm>
            <a:off x="10432995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3FCBE91E-A462-5B40-81B5-2C1B1CF6787A}"/>
              </a:ext>
            </a:extLst>
          </p:cNvPr>
          <p:cNvSpPr/>
          <p:nvPr/>
        </p:nvSpPr>
        <p:spPr>
          <a:xfrm>
            <a:off x="721830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0D22DD60-D75C-0047-9BE3-0D44D8BCE2DF}"/>
              </a:ext>
            </a:extLst>
          </p:cNvPr>
          <p:cNvSpPr/>
          <p:nvPr/>
        </p:nvSpPr>
        <p:spPr>
          <a:xfrm>
            <a:off x="7579468" y="2500666"/>
            <a:ext cx="359111" cy="359111"/>
          </a:xfrm>
          <a:prstGeom prst="rect">
            <a:avLst/>
          </a:prstGeom>
          <a:solidFill>
            <a:srgbClr val="C00000"/>
          </a:solidFill>
          <a:ln>
            <a:solidFill>
              <a:srgbClr val="90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88B1AF99-DE0E-D540-8122-9E06094F10EF}"/>
              </a:ext>
            </a:extLst>
          </p:cNvPr>
          <p:cNvSpPr/>
          <p:nvPr/>
        </p:nvSpPr>
        <p:spPr>
          <a:xfrm>
            <a:off x="7940493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C51D2623-36D5-1347-83E0-EF020C601AEA}"/>
              </a:ext>
            </a:extLst>
          </p:cNvPr>
          <p:cNvSpPr/>
          <p:nvPr/>
        </p:nvSpPr>
        <p:spPr>
          <a:xfrm>
            <a:off x="8299604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97562119-53E1-A148-97C2-E7CCCC052BD8}"/>
              </a:ext>
            </a:extLst>
          </p:cNvPr>
          <p:cNvSpPr/>
          <p:nvPr/>
        </p:nvSpPr>
        <p:spPr>
          <a:xfrm>
            <a:off x="8646744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10701FF2-7D05-C64A-9302-B34A45B157C6}"/>
              </a:ext>
            </a:extLst>
          </p:cNvPr>
          <p:cNvSpPr/>
          <p:nvPr/>
        </p:nvSpPr>
        <p:spPr>
          <a:xfrm>
            <a:off x="900791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FF551F79-D398-554C-9D5F-7F92BD2C32B1}"/>
              </a:ext>
            </a:extLst>
          </p:cNvPr>
          <p:cNvSpPr/>
          <p:nvPr/>
        </p:nvSpPr>
        <p:spPr>
          <a:xfrm>
            <a:off x="9368936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FB75FA8B-76E0-9044-9543-832670EB1E1F}"/>
              </a:ext>
            </a:extLst>
          </p:cNvPr>
          <p:cNvSpPr/>
          <p:nvPr/>
        </p:nvSpPr>
        <p:spPr>
          <a:xfrm>
            <a:off x="9728047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4667B742-3B23-DB4C-A76C-D40ADE7B5C8D}"/>
              </a:ext>
            </a:extLst>
          </p:cNvPr>
          <p:cNvSpPr/>
          <p:nvPr/>
        </p:nvSpPr>
        <p:spPr>
          <a:xfrm>
            <a:off x="10077374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D3AE88CE-21AE-FF47-A63D-642370E5319D}"/>
              </a:ext>
            </a:extLst>
          </p:cNvPr>
          <p:cNvSpPr/>
          <p:nvPr/>
        </p:nvSpPr>
        <p:spPr>
          <a:xfrm>
            <a:off x="10778751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EAFFDD8B-1A83-0748-9505-252DCC487ADC}"/>
              </a:ext>
            </a:extLst>
          </p:cNvPr>
          <p:cNvSpPr/>
          <p:nvPr/>
        </p:nvSpPr>
        <p:spPr>
          <a:xfrm>
            <a:off x="10429607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27E0049A-80C8-2B4A-899D-D217B18B4744}"/>
              </a:ext>
            </a:extLst>
          </p:cNvPr>
          <p:cNvSpPr/>
          <p:nvPr/>
        </p:nvSpPr>
        <p:spPr>
          <a:xfrm>
            <a:off x="721830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5395C09E-6C0E-0443-BC3C-CE97C97E4F42}"/>
              </a:ext>
            </a:extLst>
          </p:cNvPr>
          <p:cNvSpPr/>
          <p:nvPr/>
        </p:nvSpPr>
        <p:spPr>
          <a:xfrm>
            <a:off x="7579468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71911A72-B683-DB42-B466-82DDA8EB3840}"/>
              </a:ext>
            </a:extLst>
          </p:cNvPr>
          <p:cNvSpPr/>
          <p:nvPr/>
        </p:nvSpPr>
        <p:spPr>
          <a:xfrm>
            <a:off x="7940493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00E94543-5EFD-3049-87B5-8BE37EFF6DF1}"/>
              </a:ext>
            </a:extLst>
          </p:cNvPr>
          <p:cNvSpPr/>
          <p:nvPr/>
        </p:nvSpPr>
        <p:spPr>
          <a:xfrm>
            <a:off x="829960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EB25AD71-8B29-284F-91E0-4F12E79114DD}"/>
              </a:ext>
            </a:extLst>
          </p:cNvPr>
          <p:cNvSpPr/>
          <p:nvPr/>
        </p:nvSpPr>
        <p:spPr>
          <a:xfrm>
            <a:off x="864674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36F09A55-2E4A-974B-A943-882E68802B3A}"/>
              </a:ext>
            </a:extLst>
          </p:cNvPr>
          <p:cNvSpPr/>
          <p:nvPr/>
        </p:nvSpPr>
        <p:spPr>
          <a:xfrm>
            <a:off x="900791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8F2DB62F-CF60-5340-99F9-35632CC9A286}"/>
              </a:ext>
            </a:extLst>
          </p:cNvPr>
          <p:cNvSpPr/>
          <p:nvPr/>
        </p:nvSpPr>
        <p:spPr>
          <a:xfrm>
            <a:off x="9368936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643D0958-9B51-864E-8BB4-E4FDC9F47DB6}"/>
              </a:ext>
            </a:extLst>
          </p:cNvPr>
          <p:cNvSpPr/>
          <p:nvPr/>
        </p:nvSpPr>
        <p:spPr>
          <a:xfrm>
            <a:off x="9728047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D6E50680-B296-F04D-B0E5-8420BADFC006}"/>
              </a:ext>
            </a:extLst>
          </p:cNvPr>
          <p:cNvSpPr/>
          <p:nvPr/>
        </p:nvSpPr>
        <p:spPr>
          <a:xfrm>
            <a:off x="1007737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C5C3636D-CA95-F14B-8383-1F1DC1760B9F}"/>
              </a:ext>
            </a:extLst>
          </p:cNvPr>
          <p:cNvSpPr/>
          <p:nvPr/>
        </p:nvSpPr>
        <p:spPr>
          <a:xfrm>
            <a:off x="10778751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1AA658DE-FAAB-4040-8576-A04AD30B620C}"/>
              </a:ext>
            </a:extLst>
          </p:cNvPr>
          <p:cNvSpPr/>
          <p:nvPr/>
        </p:nvSpPr>
        <p:spPr>
          <a:xfrm>
            <a:off x="10429607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78DBC1D9-7FAB-FF42-A623-60A63E2B125D}"/>
              </a:ext>
            </a:extLst>
          </p:cNvPr>
          <p:cNvSpPr/>
          <p:nvPr/>
        </p:nvSpPr>
        <p:spPr>
          <a:xfrm>
            <a:off x="7216972" y="3912792"/>
            <a:ext cx="359111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2A6A4710-D514-3A4E-BA71-FACFBC58A41C}"/>
              </a:ext>
            </a:extLst>
          </p:cNvPr>
          <p:cNvSpPr/>
          <p:nvPr/>
        </p:nvSpPr>
        <p:spPr>
          <a:xfrm>
            <a:off x="7578139" y="3912792"/>
            <a:ext cx="359111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5E44FDEF-DE8D-0D48-875B-E09A8D046FEE}"/>
              </a:ext>
            </a:extLst>
          </p:cNvPr>
          <p:cNvSpPr/>
          <p:nvPr/>
        </p:nvSpPr>
        <p:spPr>
          <a:xfrm>
            <a:off x="7923984" y="3912791"/>
            <a:ext cx="379008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3BEE4017-537C-6A42-825C-2D2B19E2EB12}"/>
              </a:ext>
            </a:extLst>
          </p:cNvPr>
          <p:cNvSpPr/>
          <p:nvPr/>
        </p:nvSpPr>
        <p:spPr>
          <a:xfrm>
            <a:off x="8298275" y="3912792"/>
            <a:ext cx="359111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F3D8A2A7-8001-A94C-84B8-4B8F5272857A}"/>
              </a:ext>
            </a:extLst>
          </p:cNvPr>
          <p:cNvSpPr/>
          <p:nvPr/>
        </p:nvSpPr>
        <p:spPr>
          <a:xfrm>
            <a:off x="8645415" y="3912792"/>
            <a:ext cx="359111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7E50F433-59C9-9343-88E2-94D1F25B474D}"/>
              </a:ext>
            </a:extLst>
          </p:cNvPr>
          <p:cNvSpPr/>
          <p:nvPr/>
        </p:nvSpPr>
        <p:spPr>
          <a:xfrm>
            <a:off x="9006582" y="3912792"/>
            <a:ext cx="359111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D011B403-697E-B748-854E-D9CC6D6B1872}"/>
              </a:ext>
            </a:extLst>
          </p:cNvPr>
          <p:cNvSpPr/>
          <p:nvPr/>
        </p:nvSpPr>
        <p:spPr>
          <a:xfrm>
            <a:off x="9367607" y="3912792"/>
            <a:ext cx="359111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455C67E1-4B20-284F-89DE-7221583641AE}"/>
              </a:ext>
            </a:extLst>
          </p:cNvPr>
          <p:cNvSpPr/>
          <p:nvPr/>
        </p:nvSpPr>
        <p:spPr>
          <a:xfrm>
            <a:off x="9726718" y="3912792"/>
            <a:ext cx="359111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A64EFDC6-1AED-3447-8065-57A6E42C57B9}"/>
              </a:ext>
            </a:extLst>
          </p:cNvPr>
          <p:cNvSpPr/>
          <p:nvPr/>
        </p:nvSpPr>
        <p:spPr>
          <a:xfrm>
            <a:off x="10076045" y="3912792"/>
            <a:ext cx="359111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436F3E9C-42F1-4246-8B81-6F37F326B8AB}"/>
              </a:ext>
            </a:extLst>
          </p:cNvPr>
          <p:cNvSpPr/>
          <p:nvPr/>
        </p:nvSpPr>
        <p:spPr>
          <a:xfrm>
            <a:off x="10777422" y="3912792"/>
            <a:ext cx="359111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D32C7AF6-14F8-114A-A4A9-B3D5D46DCF1E}"/>
              </a:ext>
            </a:extLst>
          </p:cNvPr>
          <p:cNvSpPr/>
          <p:nvPr/>
        </p:nvSpPr>
        <p:spPr>
          <a:xfrm>
            <a:off x="10428278" y="3912792"/>
            <a:ext cx="359111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829D0E46-6450-3C42-A99B-5E9880DD94F5}"/>
              </a:ext>
            </a:extLst>
          </p:cNvPr>
          <p:cNvSpPr/>
          <p:nvPr/>
        </p:nvSpPr>
        <p:spPr>
          <a:xfrm>
            <a:off x="721977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E0F93B9A-0020-4942-B3CA-B16BC0EEAFAD}"/>
              </a:ext>
            </a:extLst>
          </p:cNvPr>
          <p:cNvSpPr/>
          <p:nvPr/>
        </p:nvSpPr>
        <p:spPr>
          <a:xfrm>
            <a:off x="7580942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5A9CB811-17F9-8B41-90B6-E51A68B45FA1}"/>
              </a:ext>
            </a:extLst>
          </p:cNvPr>
          <p:cNvSpPr/>
          <p:nvPr/>
        </p:nvSpPr>
        <p:spPr>
          <a:xfrm>
            <a:off x="7941967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BBF76A1D-C28D-4E41-9E0E-27BF7486D5B5}"/>
              </a:ext>
            </a:extLst>
          </p:cNvPr>
          <p:cNvSpPr/>
          <p:nvPr/>
        </p:nvSpPr>
        <p:spPr>
          <a:xfrm>
            <a:off x="8301078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BA77C853-1BF0-3740-9174-118513976668}"/>
              </a:ext>
            </a:extLst>
          </p:cNvPr>
          <p:cNvSpPr/>
          <p:nvPr/>
        </p:nvSpPr>
        <p:spPr>
          <a:xfrm>
            <a:off x="8648218" y="4384499"/>
            <a:ext cx="390090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E722D469-25D8-6649-BEE6-3EF5576D8625}"/>
              </a:ext>
            </a:extLst>
          </p:cNvPr>
          <p:cNvSpPr/>
          <p:nvPr/>
        </p:nvSpPr>
        <p:spPr>
          <a:xfrm>
            <a:off x="900938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523DFE63-65C4-B642-B1DC-D3E353EBE1C9}"/>
              </a:ext>
            </a:extLst>
          </p:cNvPr>
          <p:cNvSpPr/>
          <p:nvPr/>
        </p:nvSpPr>
        <p:spPr>
          <a:xfrm>
            <a:off x="9370410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DB55F538-2091-534C-A2F6-51A0DDAB081F}"/>
              </a:ext>
            </a:extLst>
          </p:cNvPr>
          <p:cNvSpPr/>
          <p:nvPr/>
        </p:nvSpPr>
        <p:spPr>
          <a:xfrm>
            <a:off x="9729521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1DF78C2A-024A-7549-BAEA-34EE02023A6C}"/>
              </a:ext>
            </a:extLst>
          </p:cNvPr>
          <p:cNvSpPr/>
          <p:nvPr/>
        </p:nvSpPr>
        <p:spPr>
          <a:xfrm>
            <a:off x="10078848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D96810B0-7A97-6F49-BB83-F391F8C8F1A2}"/>
              </a:ext>
            </a:extLst>
          </p:cNvPr>
          <p:cNvSpPr/>
          <p:nvPr/>
        </p:nvSpPr>
        <p:spPr>
          <a:xfrm>
            <a:off x="10780225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9C059124-74C6-E048-8B46-53E281D8CD53}"/>
              </a:ext>
            </a:extLst>
          </p:cNvPr>
          <p:cNvSpPr/>
          <p:nvPr/>
        </p:nvSpPr>
        <p:spPr>
          <a:xfrm>
            <a:off x="10431081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541AA65C-357B-7047-9DD0-C112E190E973}"/>
              </a:ext>
            </a:extLst>
          </p:cNvPr>
          <p:cNvSpPr/>
          <p:nvPr/>
        </p:nvSpPr>
        <p:spPr>
          <a:xfrm>
            <a:off x="11144089" y="156114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B6822C72-7F17-7348-A688-A6FD9977A47C}"/>
              </a:ext>
            </a:extLst>
          </p:cNvPr>
          <p:cNvSpPr/>
          <p:nvPr/>
        </p:nvSpPr>
        <p:spPr>
          <a:xfrm>
            <a:off x="11143914" y="2500666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20861559-07CE-D14D-975F-5FAD905B430C}"/>
              </a:ext>
            </a:extLst>
          </p:cNvPr>
          <p:cNvSpPr/>
          <p:nvPr/>
        </p:nvSpPr>
        <p:spPr>
          <a:xfrm>
            <a:off x="11143914" y="2970834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82602BFD-81D8-404E-9F3F-F20AD353C5C1}"/>
              </a:ext>
            </a:extLst>
          </p:cNvPr>
          <p:cNvSpPr/>
          <p:nvPr/>
        </p:nvSpPr>
        <p:spPr>
          <a:xfrm>
            <a:off x="11130368" y="3912790"/>
            <a:ext cx="379007" cy="359111"/>
          </a:xfrm>
          <a:prstGeom prst="rect">
            <a:avLst/>
          </a:prstGeom>
          <a:pattFill prst="dkDnDiag">
            <a:fgClr>
              <a:schemeClr val="bg2">
                <a:lumMod val="50000"/>
              </a:schemeClr>
            </a:fgClr>
            <a:bgClr>
              <a:schemeClr val="bg2">
                <a:lumMod val="75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2C960D39-57D1-E541-BCF0-1F8FFF477959}"/>
              </a:ext>
            </a:extLst>
          </p:cNvPr>
          <p:cNvSpPr/>
          <p:nvPr/>
        </p:nvSpPr>
        <p:spPr>
          <a:xfrm>
            <a:off x="11143914" y="438449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FFD0ED36-3846-474C-A9F1-833BB0A2527E}"/>
              </a:ext>
            </a:extLst>
          </p:cNvPr>
          <p:cNvSpPr/>
          <p:nvPr/>
        </p:nvSpPr>
        <p:spPr>
          <a:xfrm>
            <a:off x="7223020" y="203155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24FFDE43-1C9E-504D-8641-76FFBC7F03F5}"/>
              </a:ext>
            </a:extLst>
          </p:cNvPr>
          <p:cNvSpPr/>
          <p:nvPr/>
        </p:nvSpPr>
        <p:spPr>
          <a:xfrm>
            <a:off x="7584187" y="203155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85F0F21A-77E9-B745-8B97-2062A97D4844}"/>
              </a:ext>
            </a:extLst>
          </p:cNvPr>
          <p:cNvSpPr/>
          <p:nvPr/>
        </p:nvSpPr>
        <p:spPr>
          <a:xfrm>
            <a:off x="7945212" y="203155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454BD4A3-EC3B-594A-BBF6-75D1492C939B}"/>
              </a:ext>
            </a:extLst>
          </p:cNvPr>
          <p:cNvSpPr/>
          <p:nvPr/>
        </p:nvSpPr>
        <p:spPr>
          <a:xfrm>
            <a:off x="8304323" y="203155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CFA9A9B4-0D5E-9E41-A2E8-F3B22DB98141}"/>
              </a:ext>
            </a:extLst>
          </p:cNvPr>
          <p:cNvSpPr/>
          <p:nvPr/>
        </p:nvSpPr>
        <p:spPr>
          <a:xfrm>
            <a:off x="8651463" y="203155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F5478C11-498A-F64C-A9EE-C156CDB021E6}"/>
              </a:ext>
            </a:extLst>
          </p:cNvPr>
          <p:cNvSpPr/>
          <p:nvPr/>
        </p:nvSpPr>
        <p:spPr>
          <a:xfrm>
            <a:off x="9373655" y="203155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E4835FE8-71A9-944A-A31B-6CBC218F3BB0}"/>
              </a:ext>
            </a:extLst>
          </p:cNvPr>
          <p:cNvSpPr/>
          <p:nvPr/>
        </p:nvSpPr>
        <p:spPr>
          <a:xfrm>
            <a:off x="9732766" y="203155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4290EE2C-9904-E449-8FFE-FC90F13A287C}"/>
              </a:ext>
            </a:extLst>
          </p:cNvPr>
          <p:cNvSpPr/>
          <p:nvPr/>
        </p:nvSpPr>
        <p:spPr>
          <a:xfrm>
            <a:off x="10082093" y="203155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B91A6A6F-10B6-FA4D-8DD0-836F7E48E8A3}"/>
              </a:ext>
            </a:extLst>
          </p:cNvPr>
          <p:cNvSpPr/>
          <p:nvPr/>
        </p:nvSpPr>
        <p:spPr>
          <a:xfrm>
            <a:off x="10783470" y="203155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D8ACE419-D33A-4941-9980-20F484BEE1DE}"/>
              </a:ext>
            </a:extLst>
          </p:cNvPr>
          <p:cNvSpPr/>
          <p:nvPr/>
        </p:nvSpPr>
        <p:spPr>
          <a:xfrm>
            <a:off x="10434326" y="2031551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B7E118DA-7AB7-844C-9879-32024B330CF5}"/>
              </a:ext>
            </a:extLst>
          </p:cNvPr>
          <p:cNvSpPr/>
          <p:nvPr/>
        </p:nvSpPr>
        <p:spPr>
          <a:xfrm>
            <a:off x="11145420" y="2031551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2529E988-8207-964F-AE3D-0E147D0D9BD4}"/>
              </a:ext>
            </a:extLst>
          </p:cNvPr>
          <p:cNvSpPr/>
          <p:nvPr/>
        </p:nvSpPr>
        <p:spPr>
          <a:xfrm>
            <a:off x="7220195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6CCD97FE-D37B-B646-ABBB-1033E7F31CC5}"/>
              </a:ext>
            </a:extLst>
          </p:cNvPr>
          <p:cNvSpPr/>
          <p:nvPr/>
        </p:nvSpPr>
        <p:spPr>
          <a:xfrm>
            <a:off x="7581362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D714B5D5-1570-F045-BAB7-E5304CB11C65}"/>
              </a:ext>
            </a:extLst>
          </p:cNvPr>
          <p:cNvSpPr/>
          <p:nvPr/>
        </p:nvSpPr>
        <p:spPr>
          <a:xfrm>
            <a:off x="7942387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0C9EB43B-6A6D-7741-89F2-B57E3ACF4DD2}"/>
              </a:ext>
            </a:extLst>
          </p:cNvPr>
          <p:cNvSpPr/>
          <p:nvPr/>
        </p:nvSpPr>
        <p:spPr>
          <a:xfrm>
            <a:off x="830149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F3A80B61-CF13-DB40-BF22-A264C294CF82}"/>
              </a:ext>
            </a:extLst>
          </p:cNvPr>
          <p:cNvSpPr/>
          <p:nvPr/>
        </p:nvSpPr>
        <p:spPr>
          <a:xfrm>
            <a:off x="8648638" y="3441091"/>
            <a:ext cx="359111" cy="3591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9AEE272C-54BB-2D4D-A598-53C65488D6A1}"/>
              </a:ext>
            </a:extLst>
          </p:cNvPr>
          <p:cNvSpPr/>
          <p:nvPr/>
        </p:nvSpPr>
        <p:spPr>
          <a:xfrm>
            <a:off x="9009805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D15612F4-0C66-204F-BF1D-5DF7A2379617}"/>
              </a:ext>
            </a:extLst>
          </p:cNvPr>
          <p:cNvSpPr/>
          <p:nvPr/>
        </p:nvSpPr>
        <p:spPr>
          <a:xfrm>
            <a:off x="9370830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2AB5017D-194D-D64D-BC15-4AE3C44D34E0}"/>
              </a:ext>
            </a:extLst>
          </p:cNvPr>
          <p:cNvSpPr/>
          <p:nvPr/>
        </p:nvSpPr>
        <p:spPr>
          <a:xfrm>
            <a:off x="9729941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37AA6D2F-1099-BC40-A7CF-7085AA820A82}"/>
              </a:ext>
            </a:extLst>
          </p:cNvPr>
          <p:cNvSpPr/>
          <p:nvPr/>
        </p:nvSpPr>
        <p:spPr>
          <a:xfrm>
            <a:off x="10079268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4DE2E0D9-5CF5-C54B-89C1-9AB603823091}"/>
              </a:ext>
            </a:extLst>
          </p:cNvPr>
          <p:cNvSpPr/>
          <p:nvPr/>
        </p:nvSpPr>
        <p:spPr>
          <a:xfrm>
            <a:off x="10780645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D6EF514C-6CAD-6A4B-8CAC-231F0E43C921}"/>
              </a:ext>
            </a:extLst>
          </p:cNvPr>
          <p:cNvSpPr/>
          <p:nvPr/>
        </p:nvSpPr>
        <p:spPr>
          <a:xfrm>
            <a:off x="10431501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75232DD5-F2DC-6441-9B4A-6AA73A3EE5C7}"/>
              </a:ext>
            </a:extLst>
          </p:cNvPr>
          <p:cNvSpPr/>
          <p:nvPr/>
        </p:nvSpPr>
        <p:spPr>
          <a:xfrm>
            <a:off x="11142595" y="344109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28324916-0DE8-EE4E-9E93-A06763E0AA7B}"/>
              </a:ext>
            </a:extLst>
          </p:cNvPr>
          <p:cNvSpPr/>
          <p:nvPr/>
        </p:nvSpPr>
        <p:spPr>
          <a:xfrm>
            <a:off x="7221669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56F7764B-3521-AA4A-A65D-1C693158B386}"/>
              </a:ext>
            </a:extLst>
          </p:cNvPr>
          <p:cNvSpPr/>
          <p:nvPr/>
        </p:nvSpPr>
        <p:spPr>
          <a:xfrm>
            <a:off x="7582836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3ED020F6-351D-B643-8E39-4792BE38A92D}"/>
              </a:ext>
            </a:extLst>
          </p:cNvPr>
          <p:cNvSpPr/>
          <p:nvPr/>
        </p:nvSpPr>
        <p:spPr>
          <a:xfrm>
            <a:off x="7943861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B365E165-9E27-0C49-8D70-833E271AA828}"/>
              </a:ext>
            </a:extLst>
          </p:cNvPr>
          <p:cNvSpPr/>
          <p:nvPr/>
        </p:nvSpPr>
        <p:spPr>
          <a:xfrm>
            <a:off x="8302972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C55AD66D-6706-E141-9E9A-772179F73A81}"/>
              </a:ext>
            </a:extLst>
          </p:cNvPr>
          <p:cNvSpPr/>
          <p:nvPr/>
        </p:nvSpPr>
        <p:spPr>
          <a:xfrm>
            <a:off x="8650112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1556ACDC-566C-F04E-A96F-3CAEEF304F18}"/>
              </a:ext>
            </a:extLst>
          </p:cNvPr>
          <p:cNvSpPr/>
          <p:nvPr/>
        </p:nvSpPr>
        <p:spPr>
          <a:xfrm>
            <a:off x="9011279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CFDF8A66-F30C-A447-AC12-37742934FE7C}"/>
              </a:ext>
            </a:extLst>
          </p:cNvPr>
          <p:cNvSpPr/>
          <p:nvPr/>
        </p:nvSpPr>
        <p:spPr>
          <a:xfrm>
            <a:off x="9372304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D9683B02-1CD1-304D-97E4-BD3E8741168C}"/>
              </a:ext>
            </a:extLst>
          </p:cNvPr>
          <p:cNvSpPr/>
          <p:nvPr/>
        </p:nvSpPr>
        <p:spPr>
          <a:xfrm>
            <a:off x="9731415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E2A2CD73-DCFB-5446-ACF6-00E529521E14}"/>
              </a:ext>
            </a:extLst>
          </p:cNvPr>
          <p:cNvSpPr/>
          <p:nvPr/>
        </p:nvSpPr>
        <p:spPr>
          <a:xfrm>
            <a:off x="10080742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F516DC73-3A1A-6C40-AEC0-32345E0B18FA}"/>
              </a:ext>
            </a:extLst>
          </p:cNvPr>
          <p:cNvSpPr/>
          <p:nvPr/>
        </p:nvSpPr>
        <p:spPr>
          <a:xfrm>
            <a:off x="10782119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C22FB63C-DF77-6C40-BC54-6DD959FD0D0E}"/>
              </a:ext>
            </a:extLst>
          </p:cNvPr>
          <p:cNvSpPr/>
          <p:nvPr/>
        </p:nvSpPr>
        <p:spPr>
          <a:xfrm>
            <a:off x="10432975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44A0212D-75CF-FD4A-BB20-DAB3535F9DD2}"/>
              </a:ext>
            </a:extLst>
          </p:cNvPr>
          <p:cNvSpPr/>
          <p:nvPr/>
        </p:nvSpPr>
        <p:spPr>
          <a:xfrm>
            <a:off x="11144069" y="485491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80271DAB-FFAC-C846-8CBC-0A4D327F5C62}"/>
              </a:ext>
            </a:extLst>
          </p:cNvPr>
          <p:cNvSpPr/>
          <p:nvPr/>
        </p:nvSpPr>
        <p:spPr>
          <a:xfrm>
            <a:off x="7218602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78F29A01-85EF-D244-B804-6FD23E2A7432}"/>
              </a:ext>
            </a:extLst>
          </p:cNvPr>
          <p:cNvSpPr/>
          <p:nvPr/>
        </p:nvSpPr>
        <p:spPr>
          <a:xfrm>
            <a:off x="7579769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C3F05B6C-BE14-4A4B-ABE0-3AD895ACC0D8}"/>
              </a:ext>
            </a:extLst>
          </p:cNvPr>
          <p:cNvSpPr/>
          <p:nvPr/>
        </p:nvSpPr>
        <p:spPr>
          <a:xfrm>
            <a:off x="7940794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1D7ABD1C-AC45-6A48-9593-CAC0981C9B44}"/>
              </a:ext>
            </a:extLst>
          </p:cNvPr>
          <p:cNvSpPr/>
          <p:nvPr/>
        </p:nvSpPr>
        <p:spPr>
          <a:xfrm>
            <a:off x="829990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AC68699F-EBB4-E94D-9ABD-BC1712B67773}"/>
              </a:ext>
            </a:extLst>
          </p:cNvPr>
          <p:cNvSpPr/>
          <p:nvPr/>
        </p:nvSpPr>
        <p:spPr>
          <a:xfrm>
            <a:off x="864704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BB16C8C9-A919-7D44-B6F1-131CEA4F5446}"/>
              </a:ext>
            </a:extLst>
          </p:cNvPr>
          <p:cNvSpPr/>
          <p:nvPr/>
        </p:nvSpPr>
        <p:spPr>
          <a:xfrm>
            <a:off x="9008212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C0106406-807F-F849-A8BE-358C810D2AB5}"/>
              </a:ext>
            </a:extLst>
          </p:cNvPr>
          <p:cNvSpPr/>
          <p:nvPr/>
        </p:nvSpPr>
        <p:spPr>
          <a:xfrm>
            <a:off x="9369237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F500623D-D490-3D4B-AC17-08791625C141}"/>
              </a:ext>
            </a:extLst>
          </p:cNvPr>
          <p:cNvSpPr/>
          <p:nvPr/>
        </p:nvSpPr>
        <p:spPr>
          <a:xfrm>
            <a:off x="972834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53CB6BD0-B44A-BB4D-84B9-CC58BD8268DB}"/>
              </a:ext>
            </a:extLst>
          </p:cNvPr>
          <p:cNvSpPr/>
          <p:nvPr/>
        </p:nvSpPr>
        <p:spPr>
          <a:xfrm>
            <a:off x="10077675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6A74FD45-35D8-AA46-AC71-122CF9592420}"/>
              </a:ext>
            </a:extLst>
          </p:cNvPr>
          <p:cNvSpPr/>
          <p:nvPr/>
        </p:nvSpPr>
        <p:spPr>
          <a:xfrm>
            <a:off x="10779052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71ECCB66-CB0B-904A-86BA-6AE28BF424F7}"/>
              </a:ext>
            </a:extLst>
          </p:cNvPr>
          <p:cNvSpPr/>
          <p:nvPr/>
        </p:nvSpPr>
        <p:spPr>
          <a:xfrm>
            <a:off x="10429908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F0D40744-8DCB-8B41-8C75-110B48966FD8}"/>
              </a:ext>
            </a:extLst>
          </p:cNvPr>
          <p:cNvSpPr/>
          <p:nvPr/>
        </p:nvSpPr>
        <p:spPr>
          <a:xfrm>
            <a:off x="11141002" y="5312719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F5EA9364-F992-0841-AA11-CB53482DD1E1}"/>
              </a:ext>
            </a:extLst>
          </p:cNvPr>
          <p:cNvSpPr/>
          <p:nvPr/>
        </p:nvSpPr>
        <p:spPr>
          <a:xfrm>
            <a:off x="722324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879E4EF0-44BA-7B4F-8D82-C4A9AB6FC0A4}"/>
              </a:ext>
            </a:extLst>
          </p:cNvPr>
          <p:cNvSpPr/>
          <p:nvPr/>
        </p:nvSpPr>
        <p:spPr>
          <a:xfrm>
            <a:off x="7584415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DC3C7684-5EED-B448-858D-3C3219BB1696}"/>
              </a:ext>
            </a:extLst>
          </p:cNvPr>
          <p:cNvSpPr/>
          <p:nvPr/>
        </p:nvSpPr>
        <p:spPr>
          <a:xfrm>
            <a:off x="7945440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D2225CE9-1BD9-1646-9D0B-ECA7ECBDF499}"/>
              </a:ext>
            </a:extLst>
          </p:cNvPr>
          <p:cNvSpPr/>
          <p:nvPr/>
        </p:nvSpPr>
        <p:spPr>
          <a:xfrm>
            <a:off x="8304551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19D0E37D-A9A4-5644-A48F-B7E17F5A17CA}"/>
              </a:ext>
            </a:extLst>
          </p:cNvPr>
          <p:cNvSpPr/>
          <p:nvPr/>
        </p:nvSpPr>
        <p:spPr>
          <a:xfrm>
            <a:off x="8651691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55A0D0F2-C368-034C-AB59-50D9002D59B7}"/>
              </a:ext>
            </a:extLst>
          </p:cNvPr>
          <p:cNvSpPr/>
          <p:nvPr/>
        </p:nvSpPr>
        <p:spPr>
          <a:xfrm>
            <a:off x="901285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3F711769-6A31-CA44-A5DC-AFD85A210A61}"/>
              </a:ext>
            </a:extLst>
          </p:cNvPr>
          <p:cNvSpPr/>
          <p:nvPr/>
        </p:nvSpPr>
        <p:spPr>
          <a:xfrm>
            <a:off x="9373883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5A45EFC5-C1E5-3E45-93E3-76A816619399}"/>
              </a:ext>
            </a:extLst>
          </p:cNvPr>
          <p:cNvSpPr/>
          <p:nvPr/>
        </p:nvSpPr>
        <p:spPr>
          <a:xfrm>
            <a:off x="9732994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71B70C5C-8334-EE4C-94F8-CFD5817C8FC1}"/>
              </a:ext>
            </a:extLst>
          </p:cNvPr>
          <p:cNvSpPr/>
          <p:nvPr/>
        </p:nvSpPr>
        <p:spPr>
          <a:xfrm>
            <a:off x="10082321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CFF46122-6AAA-F341-A583-A97FEBE54644}"/>
              </a:ext>
            </a:extLst>
          </p:cNvPr>
          <p:cNvSpPr/>
          <p:nvPr/>
        </p:nvSpPr>
        <p:spPr>
          <a:xfrm>
            <a:off x="1078369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BAB0E944-1D09-4244-B4CB-3274FC2E74DF}"/>
              </a:ext>
            </a:extLst>
          </p:cNvPr>
          <p:cNvSpPr/>
          <p:nvPr/>
        </p:nvSpPr>
        <p:spPr>
          <a:xfrm>
            <a:off x="10434554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926203A3-EA57-F947-A9C3-E2DB60F1890E}"/>
              </a:ext>
            </a:extLst>
          </p:cNvPr>
          <p:cNvSpPr/>
          <p:nvPr/>
        </p:nvSpPr>
        <p:spPr>
          <a:xfrm>
            <a:off x="11145648" y="5783130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548AE824-C60E-D84A-A6A7-9D5CAC8A6B34}"/>
              </a:ext>
            </a:extLst>
          </p:cNvPr>
          <p:cNvSpPr/>
          <p:nvPr/>
        </p:nvSpPr>
        <p:spPr>
          <a:xfrm>
            <a:off x="9012630" y="2031551"/>
            <a:ext cx="359111" cy="3591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BCDF67A2-6390-0648-892E-B136AE58DC20}"/>
              </a:ext>
            </a:extLst>
          </p:cNvPr>
          <p:cNvSpPr/>
          <p:nvPr/>
        </p:nvSpPr>
        <p:spPr>
          <a:xfrm>
            <a:off x="266636" y="6379715"/>
            <a:ext cx="249381" cy="2493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Content Placeholder 2">
            <a:extLst>
              <a:ext uri="{FF2B5EF4-FFF2-40B4-BE49-F238E27FC236}">
                <a16:creationId xmlns:a16="http://schemas.microsoft.com/office/drawing/2014/main" id="{E262DB7A-7444-C94B-80FD-4DC4094B2677}"/>
              </a:ext>
            </a:extLst>
          </p:cNvPr>
          <p:cNvSpPr txBox="1">
            <a:spLocks/>
          </p:cNvSpPr>
          <p:nvPr/>
        </p:nvSpPr>
        <p:spPr>
          <a:xfrm>
            <a:off x="483760" y="6368773"/>
            <a:ext cx="1234331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Not Applicable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FF4E3D49-4872-5444-913C-356B02D1A370}"/>
              </a:ext>
            </a:extLst>
          </p:cNvPr>
          <p:cNvSpPr/>
          <p:nvPr/>
        </p:nvSpPr>
        <p:spPr>
          <a:xfrm>
            <a:off x="1931400" y="6379083"/>
            <a:ext cx="249381" cy="24938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Content Placeholder 2">
            <a:extLst>
              <a:ext uri="{FF2B5EF4-FFF2-40B4-BE49-F238E27FC236}">
                <a16:creationId xmlns:a16="http://schemas.microsoft.com/office/drawing/2014/main" id="{9A112615-6A4D-2346-BE6C-61FAF8C15715}"/>
              </a:ext>
            </a:extLst>
          </p:cNvPr>
          <p:cNvSpPr txBox="1">
            <a:spLocks/>
          </p:cNvSpPr>
          <p:nvPr/>
        </p:nvSpPr>
        <p:spPr>
          <a:xfrm>
            <a:off x="2130626" y="6379715"/>
            <a:ext cx="975795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Completed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6F23451-E043-E748-9907-9BF40AE5D0A5}"/>
              </a:ext>
            </a:extLst>
          </p:cNvPr>
          <p:cNvSpPr/>
          <p:nvPr/>
        </p:nvSpPr>
        <p:spPr>
          <a:xfrm>
            <a:off x="3322360" y="6368773"/>
            <a:ext cx="249381" cy="2493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Content Placeholder 2">
            <a:extLst>
              <a:ext uri="{FF2B5EF4-FFF2-40B4-BE49-F238E27FC236}">
                <a16:creationId xmlns:a16="http://schemas.microsoft.com/office/drawing/2014/main" id="{F0463C78-4064-9640-8ACB-4E646CC4D527}"/>
              </a:ext>
            </a:extLst>
          </p:cNvPr>
          <p:cNvSpPr txBox="1">
            <a:spLocks/>
          </p:cNvSpPr>
          <p:nvPr/>
        </p:nvSpPr>
        <p:spPr>
          <a:xfrm>
            <a:off x="3516427" y="6368812"/>
            <a:ext cx="729472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Missing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5E8224A9-D674-6242-8D0F-4FEC62C08112}"/>
              </a:ext>
            </a:extLst>
          </p:cNvPr>
          <p:cNvSpPr/>
          <p:nvPr/>
        </p:nvSpPr>
        <p:spPr>
          <a:xfrm>
            <a:off x="4448176" y="6363591"/>
            <a:ext cx="249381" cy="249381"/>
          </a:xfrm>
          <a:prstGeom prst="rect">
            <a:avLst/>
          </a:prstGeom>
          <a:pattFill prst="dk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4FC10B59-DA12-624A-B1E1-D4D264E99135}"/>
              </a:ext>
            </a:extLst>
          </p:cNvPr>
          <p:cNvSpPr txBox="1">
            <a:spLocks/>
          </p:cNvSpPr>
          <p:nvPr/>
        </p:nvSpPr>
        <p:spPr>
          <a:xfrm>
            <a:off x="4642243" y="6363630"/>
            <a:ext cx="1784706" cy="359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No Longer Supported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id="{D5AF2996-800E-3B48-B8DB-371EF1A3DC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67382" y="6373392"/>
            <a:ext cx="4290994" cy="359111"/>
          </a:xfrm>
        </p:spPr>
        <p:txBody>
          <a:bodyPr/>
          <a:lstStyle/>
          <a:p>
            <a:r>
              <a:rPr lang="en-US" sz="1400" dirty="0"/>
              <a:t>* </a:t>
            </a:r>
            <a:r>
              <a:rPr lang="en-US" sz="1400" dirty="0" err="1"/>
              <a:t>awesimsoss</a:t>
            </a:r>
            <a:r>
              <a:rPr lang="en-US" sz="1400" dirty="0"/>
              <a:t> has been incorporated into MIRAGE</a:t>
            </a:r>
          </a:p>
        </p:txBody>
      </p:sp>
    </p:spTree>
    <p:extLst>
      <p:ext uri="{BB962C8B-B14F-4D97-AF65-F5344CB8AC3E}">
        <p14:creationId xmlns:p14="http://schemas.microsoft.com/office/powerpoint/2010/main" val="80237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for Other Tools &amp; Future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05840" y="1404637"/>
            <a:ext cx="6581503" cy="4969176"/>
          </a:xfrm>
        </p:spPr>
        <p:txBody>
          <a:bodyPr/>
          <a:lstStyle/>
          <a:p>
            <a:r>
              <a:rPr lang="en-US" dirty="0"/>
              <a:t>The GitHub repository is public and is available for anyone actively developing a tool or who wants to build a new tool </a:t>
            </a:r>
          </a:p>
          <a:p>
            <a:pPr lvl="1"/>
            <a:r>
              <a:rPr lang="en-US" sz="2300" dirty="0"/>
              <a:t>Mostly static at this point</a:t>
            </a:r>
          </a:p>
          <a:p>
            <a:pPr lvl="1"/>
            <a:r>
              <a:rPr lang="en-US" sz="2300" dirty="0"/>
              <a:t>Links will be on the next slide</a:t>
            </a:r>
          </a:p>
          <a:p>
            <a:endParaRPr lang="en-US" dirty="0"/>
          </a:p>
          <a:p>
            <a:r>
              <a:rPr lang="en-US" dirty="0"/>
              <a:t>This information could also be combined with the </a:t>
            </a:r>
            <a:r>
              <a:rPr lang="en-US" dirty="0" err="1"/>
              <a:t>STScI</a:t>
            </a:r>
            <a:r>
              <a:rPr lang="en-US" dirty="0"/>
              <a:t> style guides, but since there is no active development team on the style guides, it would have to come from someone else with the time to integrate them.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131AB-2DF2-5545-9AD1-4185F0D9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051" y="1404637"/>
            <a:ext cx="4056945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9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relevant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05840" y="1404637"/>
            <a:ext cx="7578762" cy="49691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Repository: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https://github.com/spacetelescope/ins-jwst-community-software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 JWST Community Tools Hub on </a:t>
            </a:r>
            <a:r>
              <a:rPr lang="en-US" dirty="0" err="1"/>
              <a:t>Innerspace</a:t>
            </a:r>
            <a:r>
              <a:rPr lang="en-US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https://innerspace.stsci.edu/display/JWST/INS+Software+for+the+Community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WIC (Webb INS Coordination) Tasks: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https://innerspace.stsci.edu/display/WIC/Task-092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https://innerspace.stsci.edu/display/WIC/Task-176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STScI</a:t>
            </a:r>
            <a:r>
              <a:rPr lang="en-US" dirty="0"/>
              <a:t> Style Guides: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github.com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spacetelescope</a:t>
            </a:r>
            <a:r>
              <a:rPr lang="en-US" dirty="0">
                <a:hlinkClick r:id="rId6"/>
              </a:rPr>
              <a:t>/style-guides/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B937-5489-1546-B004-44A004EE4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177" y="2318655"/>
            <a:ext cx="2672511" cy="26725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DFE981-FF66-B449-B3D4-18175693F28E}"/>
              </a:ext>
            </a:extLst>
          </p:cNvPr>
          <p:cNvSpPr txBox="1">
            <a:spLocks/>
          </p:cNvSpPr>
          <p:nvPr/>
        </p:nvSpPr>
        <p:spPr>
          <a:xfrm>
            <a:off x="9079454" y="2005918"/>
            <a:ext cx="2377440" cy="6254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/>
              <a:t>GitHub Repository</a:t>
            </a: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4E910411-9342-5A47-A9D6-2E48C1076EED}"/>
              </a:ext>
            </a:extLst>
          </p:cNvPr>
          <p:cNvSpPr/>
          <p:nvPr/>
        </p:nvSpPr>
        <p:spPr>
          <a:xfrm rot="3721085">
            <a:off x="8155663" y="1640204"/>
            <a:ext cx="738981" cy="862733"/>
          </a:xfrm>
          <a:prstGeom prst="bentArrow">
            <a:avLst>
              <a:gd name="adj1" fmla="val 11811"/>
              <a:gd name="adj2" fmla="val 25984"/>
              <a:gd name="adj3" fmla="val 25000"/>
              <a:gd name="adj4" fmla="val 50314"/>
            </a:avLst>
          </a:prstGeom>
          <a:solidFill>
            <a:srgbClr val="B4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4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B937-5489-1546-B004-44A004EE4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177" y="2318655"/>
            <a:ext cx="2672511" cy="26725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DFE981-FF66-B449-B3D4-18175693F28E}"/>
              </a:ext>
            </a:extLst>
          </p:cNvPr>
          <p:cNvSpPr txBox="1">
            <a:spLocks/>
          </p:cNvSpPr>
          <p:nvPr/>
        </p:nvSpPr>
        <p:spPr>
          <a:xfrm>
            <a:off x="9079454" y="2005918"/>
            <a:ext cx="2377440" cy="6254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/>
              <a:t>GitHub Repository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1D428-3041-AE49-90C1-FC1ECEE43EAE}"/>
              </a:ext>
            </a:extLst>
          </p:cNvPr>
          <p:cNvSpPr txBox="1"/>
          <p:nvPr/>
        </p:nvSpPr>
        <p:spPr>
          <a:xfrm>
            <a:off x="4342126" y="1762084"/>
            <a:ext cx="28338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1F61"/>
                </a:solidFill>
                <a:latin typeface="+mj-lt"/>
              </a:rPr>
              <a:t>Bryony Nickson</a:t>
            </a:r>
          </a:p>
          <a:p>
            <a:pPr algn="ctr"/>
            <a:r>
              <a:rPr lang="en-US" sz="2400" dirty="0">
                <a:solidFill>
                  <a:srgbClr val="001F61"/>
                </a:solidFill>
                <a:latin typeface="+mj-lt"/>
              </a:rPr>
              <a:t>Patrick Ogle</a:t>
            </a:r>
          </a:p>
          <a:p>
            <a:pPr algn="ctr"/>
            <a:r>
              <a:rPr lang="en-US" sz="2400" dirty="0">
                <a:solidFill>
                  <a:srgbClr val="001F61"/>
                </a:solidFill>
                <a:latin typeface="+mj-lt"/>
              </a:rPr>
              <a:t>Camilla </a:t>
            </a:r>
            <a:r>
              <a:rPr lang="en-US" sz="2400" dirty="0" err="1">
                <a:solidFill>
                  <a:srgbClr val="001F61"/>
                </a:solidFill>
                <a:latin typeface="+mj-lt"/>
              </a:rPr>
              <a:t>Pacifici</a:t>
            </a:r>
            <a:endParaRPr lang="en-US" sz="2400" dirty="0">
              <a:solidFill>
                <a:srgbClr val="001F61"/>
              </a:solidFill>
              <a:latin typeface="+mj-lt"/>
            </a:endParaRPr>
          </a:p>
          <a:p>
            <a:pPr algn="ctr"/>
            <a:r>
              <a:rPr lang="en-US" sz="2400" dirty="0">
                <a:solidFill>
                  <a:srgbClr val="001F61"/>
                </a:solidFill>
                <a:latin typeface="+mj-lt"/>
              </a:rPr>
              <a:t>Marshall Perrin</a:t>
            </a:r>
          </a:p>
          <a:p>
            <a:pPr algn="ctr"/>
            <a:r>
              <a:rPr lang="en-US" sz="2400" dirty="0">
                <a:solidFill>
                  <a:srgbClr val="001F61"/>
                </a:solidFill>
                <a:latin typeface="+mj-lt"/>
              </a:rPr>
              <a:t>Klaus Pontoppidan</a:t>
            </a:r>
          </a:p>
          <a:p>
            <a:pPr algn="ctr"/>
            <a:r>
              <a:rPr lang="en-US" sz="2400" dirty="0">
                <a:solidFill>
                  <a:srgbClr val="001F61"/>
                </a:solidFill>
                <a:latin typeface="+mj-lt"/>
              </a:rPr>
              <a:t>John </a:t>
            </a:r>
            <a:r>
              <a:rPr lang="en-US" sz="2400" dirty="0" err="1">
                <a:solidFill>
                  <a:srgbClr val="001F61"/>
                </a:solidFill>
                <a:latin typeface="+mj-lt"/>
              </a:rPr>
              <a:t>Stansberry</a:t>
            </a:r>
            <a:endParaRPr lang="en-US" sz="2400" dirty="0">
              <a:solidFill>
                <a:srgbClr val="001F61"/>
              </a:solidFill>
              <a:latin typeface="+mj-lt"/>
            </a:endParaRPr>
          </a:p>
          <a:p>
            <a:pPr algn="ctr"/>
            <a:r>
              <a:rPr lang="en-US" sz="2400" dirty="0">
                <a:solidFill>
                  <a:srgbClr val="001F61"/>
                </a:solidFill>
                <a:latin typeface="+mj-lt"/>
              </a:rPr>
              <a:t>Leonardo </a:t>
            </a:r>
            <a:r>
              <a:rPr lang="en-US" sz="2400" dirty="0" err="1">
                <a:solidFill>
                  <a:srgbClr val="001F61"/>
                </a:solidFill>
                <a:latin typeface="+mj-lt"/>
              </a:rPr>
              <a:t>Ubeda</a:t>
            </a:r>
            <a:endParaRPr lang="en-US" sz="2400" dirty="0">
              <a:solidFill>
                <a:srgbClr val="001F61"/>
              </a:solidFill>
              <a:latin typeface="+mj-lt"/>
            </a:endParaRPr>
          </a:p>
          <a:p>
            <a:pPr algn="ctr"/>
            <a:r>
              <a:rPr lang="en-US" sz="2400" dirty="0">
                <a:solidFill>
                  <a:srgbClr val="001F61"/>
                </a:solidFill>
                <a:latin typeface="+mj-lt"/>
              </a:rPr>
              <a:t>Jeff </a:t>
            </a:r>
            <a:r>
              <a:rPr lang="en-US" sz="2400" dirty="0" err="1">
                <a:solidFill>
                  <a:srgbClr val="001F61"/>
                </a:solidFill>
                <a:latin typeface="+mj-lt"/>
              </a:rPr>
              <a:t>Valenti</a:t>
            </a:r>
            <a:endParaRPr lang="en-US" sz="2400" dirty="0">
              <a:solidFill>
                <a:srgbClr val="001F61"/>
              </a:solidFill>
              <a:latin typeface="+mj-lt"/>
            </a:endParaRPr>
          </a:p>
          <a:p>
            <a:pPr algn="ctr"/>
            <a:r>
              <a:rPr lang="en-US" sz="2400" dirty="0">
                <a:solidFill>
                  <a:srgbClr val="001F61"/>
                </a:solidFill>
                <a:latin typeface="+mj-lt"/>
              </a:rPr>
              <a:t>Emily </a:t>
            </a:r>
            <a:r>
              <a:rPr lang="en-US" sz="2400" dirty="0" err="1">
                <a:solidFill>
                  <a:srgbClr val="001F61"/>
                </a:solidFill>
                <a:latin typeface="+mj-lt"/>
              </a:rPr>
              <a:t>Wislowski</a:t>
            </a:r>
            <a:endParaRPr lang="en-US" sz="2400" dirty="0">
              <a:solidFill>
                <a:srgbClr val="001F61"/>
              </a:solidFill>
              <a:latin typeface="+mj-lt"/>
            </a:endParaRPr>
          </a:p>
          <a:p>
            <a:pPr algn="ctr"/>
            <a:r>
              <a:rPr lang="en-US" sz="2400" dirty="0">
                <a:solidFill>
                  <a:srgbClr val="001F61"/>
                </a:solidFill>
                <a:latin typeface="+mj-lt"/>
              </a:rPr>
              <a:t>Brian York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B8F92-3265-8540-945B-46DD6EC7CB04}"/>
              </a:ext>
            </a:extLst>
          </p:cNvPr>
          <p:cNvSpPr txBox="1"/>
          <p:nvPr/>
        </p:nvSpPr>
        <p:spPr>
          <a:xfrm>
            <a:off x="756200" y="1762084"/>
            <a:ext cx="29219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1F61"/>
                </a:solidFill>
                <a:latin typeface="+mj-lt"/>
              </a:rPr>
              <a:t>Jesse </a:t>
            </a:r>
            <a:r>
              <a:rPr lang="en-US" sz="2400" dirty="0" err="1">
                <a:solidFill>
                  <a:srgbClr val="001F61"/>
                </a:solidFill>
                <a:latin typeface="+mj-lt"/>
              </a:rPr>
              <a:t>Averbukh</a:t>
            </a:r>
            <a:endParaRPr lang="en-US" sz="2400" dirty="0">
              <a:solidFill>
                <a:srgbClr val="001F61"/>
              </a:solidFill>
              <a:latin typeface="+mj-lt"/>
            </a:endParaRPr>
          </a:p>
          <a:p>
            <a:r>
              <a:rPr lang="en-US" sz="2400" dirty="0">
                <a:solidFill>
                  <a:srgbClr val="001F61"/>
                </a:solidFill>
                <a:latin typeface="+mj-lt"/>
              </a:rPr>
              <a:t>Bill Blair</a:t>
            </a:r>
          </a:p>
          <a:p>
            <a:r>
              <a:rPr lang="en-US" sz="2400" dirty="0" err="1">
                <a:solidFill>
                  <a:srgbClr val="001F61"/>
                </a:solidFill>
                <a:latin typeface="+mj-lt"/>
              </a:rPr>
              <a:t>Néstor</a:t>
            </a:r>
            <a:r>
              <a:rPr lang="en-US" sz="2400" dirty="0">
                <a:solidFill>
                  <a:srgbClr val="001F61"/>
                </a:solidFill>
                <a:latin typeface="+mj-lt"/>
              </a:rPr>
              <a:t> Espinoza</a:t>
            </a:r>
          </a:p>
          <a:p>
            <a:r>
              <a:rPr lang="en-US" sz="2400" dirty="0">
                <a:solidFill>
                  <a:srgbClr val="001F61"/>
                </a:solidFill>
                <a:latin typeface="+mj-lt"/>
              </a:rPr>
              <a:t>Joseph </a:t>
            </a:r>
            <a:r>
              <a:rPr lang="en-US" sz="2400" dirty="0" err="1">
                <a:solidFill>
                  <a:srgbClr val="001F61"/>
                </a:solidFill>
                <a:latin typeface="+mj-lt"/>
              </a:rPr>
              <a:t>Filippazzo</a:t>
            </a:r>
            <a:endParaRPr lang="en-US" sz="2400" dirty="0">
              <a:solidFill>
                <a:srgbClr val="001F61"/>
              </a:solidFill>
              <a:latin typeface="+mj-lt"/>
            </a:endParaRPr>
          </a:p>
          <a:p>
            <a:r>
              <a:rPr lang="en-US" sz="2400" dirty="0">
                <a:solidFill>
                  <a:srgbClr val="001F61"/>
                </a:solidFill>
                <a:latin typeface="+mj-lt"/>
              </a:rPr>
              <a:t>Mees Fix</a:t>
            </a:r>
          </a:p>
          <a:p>
            <a:r>
              <a:rPr lang="en-US" sz="2400" dirty="0">
                <a:solidFill>
                  <a:srgbClr val="001F61"/>
                </a:solidFill>
                <a:latin typeface="+mj-lt"/>
              </a:rPr>
              <a:t>Alex Fullerton</a:t>
            </a:r>
          </a:p>
          <a:p>
            <a:r>
              <a:rPr lang="en-US" sz="2400" dirty="0">
                <a:solidFill>
                  <a:srgbClr val="001F61"/>
                </a:solidFill>
                <a:latin typeface="+mj-lt"/>
              </a:rPr>
              <a:t>Julien Girard</a:t>
            </a:r>
          </a:p>
          <a:p>
            <a:r>
              <a:rPr lang="en-US" sz="2400" dirty="0">
                <a:solidFill>
                  <a:srgbClr val="001F61"/>
                </a:solidFill>
                <a:latin typeface="+mj-lt"/>
              </a:rPr>
              <a:t>Maria Peña-Guerrero</a:t>
            </a:r>
          </a:p>
          <a:p>
            <a:r>
              <a:rPr lang="en-US" sz="2400" dirty="0">
                <a:solidFill>
                  <a:srgbClr val="001F61"/>
                </a:solidFill>
                <a:latin typeface="+mj-lt"/>
              </a:rPr>
              <a:t>Bryan Hilbert</a:t>
            </a:r>
          </a:p>
          <a:p>
            <a:r>
              <a:rPr lang="en-US" sz="2400" dirty="0">
                <a:solidFill>
                  <a:srgbClr val="001F61"/>
                </a:solidFill>
                <a:latin typeface="+mj-lt"/>
              </a:rPr>
              <a:t>Bryan Holler</a:t>
            </a:r>
          </a:p>
        </p:txBody>
      </p:sp>
    </p:spTree>
    <p:extLst>
      <p:ext uri="{BB962C8B-B14F-4D97-AF65-F5344CB8AC3E}">
        <p14:creationId xmlns:p14="http://schemas.microsoft.com/office/powerpoint/2010/main" val="2748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91B1B-19A3-9E4E-B988-25B0FDDD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94216" y="1757300"/>
            <a:ext cx="2754270" cy="2754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0AA749-CEC7-C147-B833-CCC754C06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618" y="1812503"/>
            <a:ext cx="2699067" cy="269906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4B7F0F-7DC0-AF44-80F0-A9211D964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23995" y="4511570"/>
            <a:ext cx="3294713" cy="399225"/>
          </a:xfrm>
        </p:spPr>
        <p:txBody>
          <a:bodyPr/>
          <a:lstStyle/>
          <a:p>
            <a:pPr algn="ctr"/>
            <a:r>
              <a:rPr lang="en-US" dirty="0"/>
              <a:t>Shannon Osborne</a:t>
            </a:r>
            <a:br>
              <a:rPr lang="en-US" dirty="0"/>
            </a:br>
            <a:r>
              <a:rPr lang="en-US" dirty="0"/>
              <a:t>Software Engineer II</a:t>
            </a:r>
            <a:br>
              <a:rPr lang="en-US" dirty="0"/>
            </a:br>
            <a:r>
              <a:rPr lang="en-US" dirty="0"/>
              <a:t>TEL/FGS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240843-F9A6-6C46-A019-2B582F06AD05}"/>
              </a:ext>
            </a:extLst>
          </p:cNvPr>
          <p:cNvSpPr txBox="1">
            <a:spLocks/>
          </p:cNvSpPr>
          <p:nvPr/>
        </p:nvSpPr>
        <p:spPr>
          <a:xfrm>
            <a:off x="6452794" y="4511569"/>
            <a:ext cx="3294713" cy="3992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Matthew Bourque</a:t>
            </a:r>
            <a:br>
              <a:rPr lang="en-US" dirty="0"/>
            </a:br>
            <a:r>
              <a:rPr lang="en-US" dirty="0"/>
              <a:t>Senior Software Engineer</a:t>
            </a:r>
            <a:br>
              <a:rPr lang="en-US" dirty="0"/>
            </a:br>
            <a:r>
              <a:rPr lang="en-US" dirty="0"/>
              <a:t>MESA</a:t>
            </a:r>
          </a:p>
        </p:txBody>
      </p:sp>
    </p:spTree>
    <p:extLst>
      <p:ext uri="{BB962C8B-B14F-4D97-AF65-F5344CB8AC3E}">
        <p14:creationId xmlns:p14="http://schemas.microsoft.com/office/powerpoint/2010/main" val="21157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Context &amp;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05839" y="1404636"/>
            <a:ext cx="10595611" cy="5130635"/>
          </a:xfrm>
        </p:spPr>
        <p:txBody>
          <a:bodyPr/>
          <a:lstStyle/>
          <a:p>
            <a:pPr indent="-228600"/>
            <a:r>
              <a:rPr lang="en-US" dirty="0"/>
              <a:t>History:</a:t>
            </a:r>
          </a:p>
          <a:p>
            <a:pPr marL="457200" lvl="1" indent="0">
              <a:buNone/>
            </a:pPr>
            <a:r>
              <a:rPr lang="en-US" dirty="0"/>
              <a:t>In 2019, Jeff </a:t>
            </a:r>
            <a:r>
              <a:rPr lang="en-US" dirty="0" err="1"/>
              <a:t>Valenti</a:t>
            </a:r>
            <a:r>
              <a:rPr lang="en-US" dirty="0"/>
              <a:t> (and formally Margaret </a:t>
            </a:r>
            <a:r>
              <a:rPr lang="en-US" dirty="0" err="1"/>
              <a:t>Meixner</a:t>
            </a:r>
            <a:r>
              <a:rPr lang="en-US" dirty="0"/>
              <a:t>) and the JWSTMO kicked off an initiative to standardize the way INS-lead external JWST software tools are maintained and distributed</a:t>
            </a:r>
            <a:endParaRPr lang="en-US" sz="1200" dirty="0"/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To track software for the JWST user community that is developed and maintained by the Instruments Division (INS) and make it subject to a formal management process that ensures that the software is robust, maintainable, documented, and supported.</a:t>
            </a:r>
          </a:p>
          <a:p>
            <a:pPr lvl="1"/>
            <a:r>
              <a:rPr lang="en-US" dirty="0"/>
              <a:t>Specifically motivated by the opening of the JWST Cycle 1 Call for Proposals</a:t>
            </a:r>
            <a:endParaRPr lang="en-US" sz="1200" dirty="0"/>
          </a:p>
          <a:p>
            <a:r>
              <a:rPr lang="en-US" dirty="0"/>
              <a:t>Team: </a:t>
            </a:r>
          </a:p>
          <a:p>
            <a:pPr lvl="1"/>
            <a:r>
              <a:rPr lang="en-US" dirty="0"/>
              <a:t>Patrick Ogle and Bill Blair as Release Control Managers </a:t>
            </a:r>
          </a:p>
          <a:p>
            <a:pPr lvl="2"/>
            <a:r>
              <a:rPr lang="en-US" dirty="0"/>
              <a:t>Coordinate with SMO, WMO, </a:t>
            </a:r>
            <a:r>
              <a:rPr lang="en-US" dirty="0" err="1"/>
              <a:t>JDox</a:t>
            </a:r>
            <a:r>
              <a:rPr lang="en-US" dirty="0"/>
              <a:t>, Help Desk, and engineering. Authorize releases so they are not disruptive to ongoing activities</a:t>
            </a:r>
          </a:p>
          <a:p>
            <a:pPr lvl="1"/>
            <a:r>
              <a:rPr lang="en-US" dirty="0"/>
              <a:t>Matthew Bourque and Shannon Osborne as Software Development Leads</a:t>
            </a:r>
          </a:p>
          <a:p>
            <a:pPr lvl="2"/>
            <a:r>
              <a:rPr lang="en-US" dirty="0"/>
              <a:t>Set standards for INS software that is released to the community. Encourage a common approach across projects. Split standards into 2 “tiers” of more basic vs more advanced.</a:t>
            </a:r>
          </a:p>
        </p:txBody>
      </p:sp>
    </p:spTree>
    <p:extLst>
      <p:ext uri="{BB962C8B-B14F-4D97-AF65-F5344CB8AC3E}">
        <p14:creationId xmlns:p14="http://schemas.microsoft.com/office/powerpoint/2010/main" val="397209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Tools and Teams (part 1/2)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B08C31-CA0B-834E-A5BD-1FE02D8F4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980979"/>
              </p:ext>
            </p:extLst>
          </p:nvPr>
        </p:nvGraphicFramePr>
        <p:xfrm>
          <a:off x="664464" y="1659629"/>
          <a:ext cx="10826496" cy="3751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3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2504435942"/>
                    </a:ext>
                  </a:extLst>
                </a:gridCol>
              </a:tblGrid>
              <a:tr h="612007">
                <a:tc>
                  <a:txBody>
                    <a:bodyPr/>
                    <a:lstStyle/>
                    <a:p>
                      <a:pPr algn="ctr"/>
                      <a:r>
                        <a:rPr lang="en-US" sz="1600" b="0" spc="100" baseline="0" dirty="0">
                          <a:latin typeface="+mn-lt"/>
                        </a:rPr>
                        <a:t>Tool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7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pc="100" baseline="0" dirty="0">
                          <a:latin typeface="+mn-lt"/>
                        </a:rPr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7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Maintainer(s)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7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Product Owner(s)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7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JWST Background Tool (JBT)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1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background intensity and its components as a function of time to help with </a:t>
                      </a:r>
                      <a:r>
                        <a:rPr lang="en-US" sz="1200" kern="1200" dirty="0" err="1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schedulability</a:t>
                      </a:r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JWST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Mees Fix</a:t>
                      </a:r>
                      <a:b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Jesse </a:t>
                      </a: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Averbukh</a:t>
                      </a:r>
                      <a:endParaRPr lang="en-US" sz="1600" kern="1200" dirty="0">
                        <a:solidFill>
                          <a:srgbClr val="35267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Klaus Pontoppidan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JWST Interactive Sensitivity Tool (JIST)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7DF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Quick-look tool to explore the observation feasibility for basic observing modes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Brian York</a:t>
                      </a:r>
                      <a:b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Jesse </a:t>
                      </a: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Averbukh</a:t>
                      </a:r>
                      <a:endParaRPr lang="en-US" sz="1600" kern="1200" dirty="0">
                        <a:solidFill>
                          <a:srgbClr val="35267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Klaus Pontoppidan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0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General/Moving Target Visibility Tool (G/MTVT)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1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quick-look assessments of target visibilities and position angles for all instruments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Mees Fix</a:t>
                      </a:r>
                      <a:b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Bryan Holler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Bill Blair</a:t>
                      </a:r>
                      <a:b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John Stansbury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Coronagraphic Visibility Tool (CVT)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7D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GUI-based tool for assessing target visibilities and position angles relative to MIRI and NIRCam coronagraphic masks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Mees Fix</a:t>
                      </a:r>
                      <a:b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Bryony Nickson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Julien Girard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NIRSpec Observation Visibility Tool (NOVT)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7D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simultaneous view of NIRSpec &amp; NIRCam FOV on a given sky position for planning NIRCam pre-imaging for NIRSpec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Emily </a:t>
                      </a: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Wislowski</a:t>
                      </a:r>
                      <a:b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Maria Peña-Guerrero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Leonardo </a:t>
                      </a: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Ubeda</a:t>
                      </a:r>
                      <a:endParaRPr lang="en-US" sz="1600" kern="1200" dirty="0">
                        <a:solidFill>
                          <a:srgbClr val="35267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42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1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Tools and Teams (part 2/2)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76C35B-3A6F-984A-BF6D-F06DF3CBA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11058"/>
              </p:ext>
            </p:extLst>
          </p:nvPr>
        </p:nvGraphicFramePr>
        <p:xfrm>
          <a:off x="664464" y="1659629"/>
          <a:ext cx="10826496" cy="3934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3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2504435942"/>
                    </a:ext>
                  </a:extLst>
                </a:gridCol>
              </a:tblGrid>
              <a:tr h="612007">
                <a:tc>
                  <a:txBody>
                    <a:bodyPr/>
                    <a:lstStyle/>
                    <a:p>
                      <a:pPr algn="ctr"/>
                      <a:r>
                        <a:rPr lang="en-US" sz="1600" b="0" spc="100" baseline="0" dirty="0">
                          <a:latin typeface="+mn-lt"/>
                        </a:rPr>
                        <a:t>Tool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7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pc="100" baseline="0" dirty="0">
                          <a:latin typeface="+mn-lt"/>
                        </a:rPr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7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Maintainer(s)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7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Product Owner(s)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7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NIRSpec</a:t>
                      </a: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MSA Spectral Visualization Tool*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1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Visualize the layout of MOS spectra on the </a:t>
                      </a:r>
                      <a:r>
                        <a:rPr lang="en-US" sz="1200" kern="1200" dirty="0" err="1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NIRSpec</a:t>
                      </a:r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detectors, given a particular filter/disperser/MSA shutter config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Patrick Ogle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N/A (APT?)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3590"/>
                  </a:ext>
                </a:extLst>
              </a:tr>
              <a:tr h="563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Multi-Instrument Ramp Generator (MIRAGE)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1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Creates simulated data for a subset of the science observing modes for NIRCam and NIRISS, as well as imaging modes with FGS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Bryan Hilbert</a:t>
                      </a:r>
                      <a:b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Camilla </a:t>
                      </a: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Pacifici</a:t>
                      </a:r>
                      <a:endParaRPr lang="en-US" sz="1600" kern="1200" dirty="0">
                        <a:solidFill>
                          <a:srgbClr val="35267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Bryan Hilbert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Webb Exposure Simulator for SOSS (</a:t>
                      </a: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awesimsoss</a:t>
                      </a: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7DF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Given a 1D spectrum of a target, produces 2D SOSS ramp images for a specified number of groups and integrations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Joseph </a:t>
                      </a: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Filippazzo</a:t>
                      </a:r>
                      <a:b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Néstor</a:t>
                      </a: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Espinoza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Joseph </a:t>
                      </a: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Filippazzo</a:t>
                      </a:r>
                      <a:endParaRPr lang="en-US" sz="1600" kern="1200" dirty="0">
                        <a:solidFill>
                          <a:srgbClr val="35267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0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WebbPSF</a:t>
                      </a:r>
                      <a:endParaRPr lang="en-US" sz="1600" kern="1200" dirty="0">
                        <a:solidFill>
                          <a:srgbClr val="35267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1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Computes simulated point spread functions for JWST and Roman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Marshall Perrin</a:t>
                      </a:r>
                      <a:b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Shannon Osborne, Justin </a:t>
                      </a: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Otor</a:t>
                      </a:r>
                      <a:endParaRPr lang="en-US" sz="1600" kern="1200" dirty="0">
                        <a:solidFill>
                          <a:srgbClr val="35267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Marshall Perrin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Exoplanet Characterization Toolkit (</a:t>
                      </a: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ExoCTK</a:t>
                      </a: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7D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package focused primarily on the characterization of exoplanets and time-series observation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Néstor</a:t>
                      </a: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Espinoza</a:t>
                      </a:r>
                      <a:b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Matthew Bourque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Néstor</a:t>
                      </a:r>
                      <a:r>
                        <a:rPr lang="en-US" sz="1600" kern="1200" dirty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Espinoza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992E43-5C9D-5B44-BCFE-EFEB72DF5D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4464" y="5765405"/>
            <a:ext cx="4290994" cy="779857"/>
          </a:xfrm>
        </p:spPr>
        <p:txBody>
          <a:bodyPr/>
          <a:lstStyle/>
          <a:p>
            <a:r>
              <a:rPr lang="en-US" sz="1400" dirty="0"/>
              <a:t>* No longer supported</a:t>
            </a:r>
            <a:br>
              <a:rPr lang="en-US" sz="1400" dirty="0"/>
            </a:br>
            <a:r>
              <a:rPr lang="en-US" sz="1400" dirty="0"/>
              <a:t>** </a:t>
            </a:r>
            <a:r>
              <a:rPr lang="en-US" sz="1400" dirty="0" err="1"/>
              <a:t>awesimsoss</a:t>
            </a:r>
            <a:r>
              <a:rPr lang="en-US" sz="1400" dirty="0"/>
              <a:t> has since been incorporated into MIRAGE</a:t>
            </a:r>
          </a:p>
        </p:txBody>
      </p:sp>
    </p:spTree>
    <p:extLst>
      <p:ext uri="{BB962C8B-B14F-4D97-AF65-F5344CB8AC3E}">
        <p14:creationId xmlns:p14="http://schemas.microsoft.com/office/powerpoint/2010/main" val="41133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0DB8A99F-14B9-1E43-AF21-028D1F21B292}"/>
              </a:ext>
            </a:extLst>
          </p:cNvPr>
          <p:cNvSpPr/>
          <p:nvPr/>
        </p:nvSpPr>
        <p:spPr>
          <a:xfrm>
            <a:off x="10243114" y="3351806"/>
            <a:ext cx="45719" cy="556721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66D4F101-9C1E-3149-87D5-DC46926AEAC1}"/>
              </a:ext>
            </a:extLst>
          </p:cNvPr>
          <p:cNvSpPr/>
          <p:nvPr/>
        </p:nvSpPr>
        <p:spPr>
          <a:xfrm rot="5400000" flipH="1">
            <a:off x="8849940" y="3616612"/>
            <a:ext cx="493776" cy="1345566"/>
          </a:xfrm>
          <a:prstGeom prst="leftBrace">
            <a:avLst/>
          </a:prstGeom>
          <a:ln w="38100">
            <a:solidFill>
              <a:srgbClr val="B4C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eft Brace 98">
            <a:extLst>
              <a:ext uri="{FF2B5EF4-FFF2-40B4-BE49-F238E27FC236}">
                <a16:creationId xmlns:a16="http://schemas.microsoft.com/office/drawing/2014/main" id="{EF6BF8B4-EAAD-1040-9841-3C904862CF23}"/>
              </a:ext>
            </a:extLst>
          </p:cNvPr>
          <p:cNvSpPr/>
          <p:nvPr/>
        </p:nvSpPr>
        <p:spPr>
          <a:xfrm rot="16200000" flipH="1">
            <a:off x="3203995" y="3002783"/>
            <a:ext cx="491989" cy="1166518"/>
          </a:xfrm>
          <a:prstGeom prst="leftBrace">
            <a:avLst/>
          </a:prstGeom>
          <a:ln w="38100">
            <a:solidFill>
              <a:srgbClr val="B4C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EA4F4D-4539-3B43-8BAE-201F7C5403A7}"/>
              </a:ext>
            </a:extLst>
          </p:cNvPr>
          <p:cNvSpPr/>
          <p:nvPr/>
        </p:nvSpPr>
        <p:spPr>
          <a:xfrm>
            <a:off x="1123929" y="3369823"/>
            <a:ext cx="45719" cy="457200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DCAFBC2-B19F-5948-B791-A13749257ED0}"/>
              </a:ext>
            </a:extLst>
          </p:cNvPr>
          <p:cNvSpPr/>
          <p:nvPr/>
        </p:nvSpPr>
        <p:spPr>
          <a:xfrm>
            <a:off x="4481483" y="3960924"/>
            <a:ext cx="45719" cy="558847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757C9F-8BD2-9B41-A270-AF2396A5E449}"/>
              </a:ext>
            </a:extLst>
          </p:cNvPr>
          <p:cNvSpPr/>
          <p:nvPr/>
        </p:nvSpPr>
        <p:spPr>
          <a:xfrm>
            <a:off x="2142131" y="3984396"/>
            <a:ext cx="45719" cy="558847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4A164-96AB-0542-A022-57D84A4B5232}"/>
              </a:ext>
            </a:extLst>
          </p:cNvPr>
          <p:cNvSpPr/>
          <p:nvPr/>
        </p:nvSpPr>
        <p:spPr>
          <a:xfrm>
            <a:off x="182046" y="3817644"/>
            <a:ext cx="5921083" cy="224863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0A93341-6976-6741-A3CC-39926D91710C}"/>
              </a:ext>
            </a:extLst>
          </p:cNvPr>
          <p:cNvGrpSpPr/>
          <p:nvPr/>
        </p:nvGrpSpPr>
        <p:grpSpPr>
          <a:xfrm>
            <a:off x="321991" y="1361613"/>
            <a:ext cx="1654796" cy="2015381"/>
            <a:chOff x="652548" y="1142382"/>
            <a:chExt cx="1278933" cy="2216253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3CDFE9D-5823-6A4D-B207-76FA7441EC0E}"/>
                </a:ext>
              </a:extLst>
            </p:cNvPr>
            <p:cNvSpPr/>
            <p:nvPr/>
          </p:nvSpPr>
          <p:spPr>
            <a:xfrm>
              <a:off x="652548" y="1142382"/>
              <a:ext cx="1278932" cy="22162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rgbClr val="002061"/>
                  </a:solidFill>
                </a:rPr>
                <a:t>Sept 2019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A6AACCE9-B689-9E45-9382-D7ED0950B9B9}"/>
                </a:ext>
              </a:extLst>
            </p:cNvPr>
            <p:cNvSpPr/>
            <p:nvPr/>
          </p:nvSpPr>
          <p:spPr>
            <a:xfrm flipV="1">
              <a:off x="652549" y="1653822"/>
              <a:ext cx="1278932" cy="1704812"/>
            </a:xfrm>
            <a:prstGeom prst="round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206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28843" y="1824503"/>
            <a:ext cx="1654794" cy="1550295"/>
          </a:xfrm>
        </p:spPr>
        <p:txBody>
          <a:bodyPr anchor="ctr"/>
          <a:lstStyle/>
          <a:p>
            <a:pPr algn="ctr"/>
            <a:r>
              <a:rPr lang="en-US" sz="2000" dirty="0"/>
              <a:t>Define Tier 1 standards and meet with JWSTMO 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03F012A-D032-E94F-A260-B4AED4B19AAA}"/>
              </a:ext>
            </a:extLst>
          </p:cNvPr>
          <p:cNvGrpSpPr/>
          <p:nvPr/>
        </p:nvGrpSpPr>
        <p:grpSpPr>
          <a:xfrm>
            <a:off x="2457093" y="1579446"/>
            <a:ext cx="2021245" cy="1788626"/>
            <a:chOff x="2801604" y="1478070"/>
            <a:chExt cx="2021245" cy="185223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162F185-D6CB-5148-9E61-C978F573A6A5}"/>
                </a:ext>
              </a:extLst>
            </p:cNvPr>
            <p:cNvGrpSpPr/>
            <p:nvPr/>
          </p:nvGrpSpPr>
          <p:grpSpPr>
            <a:xfrm>
              <a:off x="2801604" y="1478070"/>
              <a:ext cx="2007543" cy="1840245"/>
              <a:chOff x="652548" y="1142382"/>
              <a:chExt cx="1278933" cy="2216253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FB543680-757E-D749-B26E-69FE4F043D71}"/>
                  </a:ext>
                </a:extLst>
              </p:cNvPr>
              <p:cNvSpPr/>
              <p:nvPr/>
            </p:nvSpPr>
            <p:spPr>
              <a:xfrm>
                <a:off x="652548" y="1142382"/>
                <a:ext cx="1278932" cy="2216253"/>
              </a:xfrm>
              <a:prstGeom prst="roundRect">
                <a:avLst/>
              </a:prstGeom>
              <a:solidFill>
                <a:srgbClr val="B4C7E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rgbClr val="002061"/>
                    </a:solidFill>
                  </a:rPr>
                  <a:t>Nov - Dec 2019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97" name="Round Same Side Corner Rectangle 96">
                <a:extLst>
                  <a:ext uri="{FF2B5EF4-FFF2-40B4-BE49-F238E27FC236}">
                    <a16:creationId xmlns:a16="http://schemas.microsoft.com/office/drawing/2014/main" id="{D0A01EAE-3A07-BC49-B407-C8D56468A71D}"/>
                  </a:ext>
                </a:extLst>
              </p:cNvPr>
              <p:cNvSpPr/>
              <p:nvPr/>
            </p:nvSpPr>
            <p:spPr>
              <a:xfrm flipV="1">
                <a:off x="652549" y="1712117"/>
                <a:ext cx="1278932" cy="1646516"/>
              </a:xfrm>
              <a:prstGeom prst="round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2061"/>
                  </a:solidFill>
                </a:endParaRPr>
              </a:p>
            </p:txBody>
          </p:sp>
        </p:grpSp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B63EEDF3-DB57-D042-A6AF-2CD26D5EC55D}"/>
                </a:ext>
              </a:extLst>
            </p:cNvPr>
            <p:cNvSpPr txBox="1">
              <a:spLocks/>
            </p:cNvSpPr>
            <p:nvPr/>
          </p:nvSpPr>
          <p:spPr>
            <a:xfrm>
              <a:off x="2815309" y="1963130"/>
              <a:ext cx="2007540" cy="136717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tabLst>
                  <a:tab pos="225425" algn="l"/>
                </a:tabLst>
                <a:defRPr sz="24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LucidaGrande" charset="0"/>
                <a:buChar char="-"/>
                <a:defRPr sz="18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90000"/>
                <a:buFont typeface="LucidaGrande" charset="0"/>
                <a:buChar char="▸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80000"/>
                <a:buFont typeface="LucidaGrande" charset="0"/>
                <a:buChar char="◆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Meet individually with teams to discuss progress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E509A28-62B8-D748-B6FE-C6C4F73E486A}"/>
              </a:ext>
            </a:extLst>
          </p:cNvPr>
          <p:cNvGrpSpPr/>
          <p:nvPr/>
        </p:nvGrpSpPr>
        <p:grpSpPr>
          <a:xfrm>
            <a:off x="6511651" y="1330479"/>
            <a:ext cx="1926907" cy="2039344"/>
            <a:chOff x="6532713" y="1317999"/>
            <a:chExt cx="1926907" cy="2039344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EDAA2CF-217F-EA44-B959-8C6AAE6E593A}"/>
                </a:ext>
              </a:extLst>
            </p:cNvPr>
            <p:cNvGrpSpPr/>
            <p:nvPr/>
          </p:nvGrpSpPr>
          <p:grpSpPr>
            <a:xfrm>
              <a:off x="6532713" y="1317999"/>
              <a:ext cx="1926907" cy="2039344"/>
              <a:chOff x="652548" y="1142382"/>
              <a:chExt cx="1278933" cy="2216253"/>
            </a:xfrm>
          </p:grpSpPr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6942A42B-44BA-E247-AC39-A854EF9395B0}"/>
                  </a:ext>
                </a:extLst>
              </p:cNvPr>
              <p:cNvSpPr/>
              <p:nvPr/>
            </p:nvSpPr>
            <p:spPr>
              <a:xfrm>
                <a:off x="652548" y="1142382"/>
                <a:ext cx="1278932" cy="221625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rgbClr val="002061"/>
                    </a:solidFill>
                  </a:rPr>
                  <a:t>July – Aug 2020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08" name="Round Same Side Corner Rectangle 107">
                <a:extLst>
                  <a:ext uri="{FF2B5EF4-FFF2-40B4-BE49-F238E27FC236}">
                    <a16:creationId xmlns:a16="http://schemas.microsoft.com/office/drawing/2014/main" id="{183C295E-9F3F-814F-A9E7-67C4CDB06EB1}"/>
                  </a:ext>
                </a:extLst>
              </p:cNvPr>
              <p:cNvSpPr/>
              <p:nvPr/>
            </p:nvSpPr>
            <p:spPr>
              <a:xfrm flipV="1">
                <a:off x="652549" y="1653822"/>
                <a:ext cx="1278932" cy="1704812"/>
              </a:xfrm>
              <a:prstGeom prst="round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2061"/>
                  </a:solidFill>
                </a:endParaRPr>
              </a:p>
            </p:txBody>
          </p:sp>
        </p:grpSp>
        <p:sp>
          <p:nvSpPr>
            <p:cNvPr id="109" name="Content Placeholder 2">
              <a:extLst>
                <a:ext uri="{FF2B5EF4-FFF2-40B4-BE49-F238E27FC236}">
                  <a16:creationId xmlns:a16="http://schemas.microsoft.com/office/drawing/2014/main" id="{D6FCED1A-3053-A04E-8780-24A83377B7B0}"/>
                </a:ext>
              </a:extLst>
            </p:cNvPr>
            <p:cNvSpPr txBox="1">
              <a:spLocks/>
            </p:cNvSpPr>
            <p:nvPr/>
          </p:nvSpPr>
          <p:spPr>
            <a:xfrm>
              <a:off x="6532713" y="1788613"/>
              <a:ext cx="1926905" cy="1553758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tabLst>
                  <a:tab pos="225425" algn="l"/>
                </a:tabLst>
                <a:defRPr sz="24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LucidaGrande" charset="0"/>
                <a:buChar char="-"/>
                <a:defRPr sz="18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90000"/>
                <a:buFont typeface="LucidaGrande" charset="0"/>
                <a:buChar char="▸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80000"/>
                <a:buFont typeface="LucidaGrande" charset="0"/>
                <a:buChar char="◆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Define Tier 2 standards and meet with JWSTMO 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0B62DC3-E4D7-ED4E-BEAE-720E6289BEC2}"/>
              </a:ext>
            </a:extLst>
          </p:cNvPr>
          <p:cNvGrpSpPr/>
          <p:nvPr/>
        </p:nvGrpSpPr>
        <p:grpSpPr>
          <a:xfrm>
            <a:off x="9438575" y="1850197"/>
            <a:ext cx="1654795" cy="1527673"/>
            <a:chOff x="9438575" y="1807106"/>
            <a:chExt cx="1654795" cy="152767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FDF3A80-D999-E74B-A8C3-B1A53E89AB70}"/>
                </a:ext>
              </a:extLst>
            </p:cNvPr>
            <p:cNvGrpSpPr/>
            <p:nvPr/>
          </p:nvGrpSpPr>
          <p:grpSpPr>
            <a:xfrm>
              <a:off x="9438575" y="1807106"/>
              <a:ext cx="1654794" cy="1517876"/>
              <a:chOff x="652548" y="1285721"/>
              <a:chExt cx="1278933" cy="2072914"/>
            </a:xfrm>
          </p:grpSpPr>
          <p:sp>
            <p:nvSpPr>
              <p:cNvPr id="112" name="Rounded Rectangle 111">
                <a:extLst>
                  <a:ext uri="{FF2B5EF4-FFF2-40B4-BE49-F238E27FC236}">
                    <a16:creationId xmlns:a16="http://schemas.microsoft.com/office/drawing/2014/main" id="{148C58B2-1762-4E4D-939C-C3D76FE4C518}"/>
                  </a:ext>
                </a:extLst>
              </p:cNvPr>
              <p:cNvSpPr/>
              <p:nvPr/>
            </p:nvSpPr>
            <p:spPr>
              <a:xfrm>
                <a:off x="652548" y="1285721"/>
                <a:ext cx="1278932" cy="207291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rgbClr val="002061"/>
                    </a:solidFill>
                  </a:rPr>
                  <a:t>Summer 2021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13" name="Round Same Side Corner Rectangle 112">
                <a:extLst>
                  <a:ext uri="{FF2B5EF4-FFF2-40B4-BE49-F238E27FC236}">
                    <a16:creationId xmlns:a16="http://schemas.microsoft.com/office/drawing/2014/main" id="{9FFD7ACD-7A96-5C46-A3E6-3D7222B9A124}"/>
                  </a:ext>
                </a:extLst>
              </p:cNvPr>
              <p:cNvSpPr/>
              <p:nvPr/>
            </p:nvSpPr>
            <p:spPr>
              <a:xfrm flipV="1">
                <a:off x="652549" y="1865399"/>
                <a:ext cx="1278932" cy="1493234"/>
              </a:xfrm>
              <a:prstGeom prst="round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2061"/>
                  </a:solidFill>
                </a:endParaRPr>
              </a:p>
            </p:txBody>
          </p:sp>
        </p:grpSp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0EA17CE7-3D20-444C-9698-5B2CA4BE86EE}"/>
                </a:ext>
              </a:extLst>
            </p:cNvPr>
            <p:cNvSpPr txBox="1">
              <a:spLocks/>
            </p:cNvSpPr>
            <p:nvPr/>
          </p:nvSpPr>
          <p:spPr>
            <a:xfrm>
              <a:off x="9438576" y="2231570"/>
              <a:ext cx="1654794" cy="1103209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tabLst>
                  <a:tab pos="225425" algn="l"/>
                </a:tabLst>
                <a:defRPr sz="24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LucidaGrande" charset="0"/>
                <a:buChar char="-"/>
                <a:defRPr sz="18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90000"/>
                <a:buFont typeface="LucidaGrande" charset="0"/>
                <a:buChar char="▸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80000"/>
                <a:buFont typeface="LucidaGrande" charset="0"/>
                <a:buChar char="◆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Tier 2 Due Date</a:t>
              </a:r>
            </a:p>
          </p:txBody>
        </p:sp>
      </p:grp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741D1947-0F3C-2D44-BCDE-895077C4A512}"/>
              </a:ext>
            </a:extLst>
          </p:cNvPr>
          <p:cNvSpPr txBox="1">
            <a:spLocks/>
          </p:cNvSpPr>
          <p:nvPr/>
        </p:nvSpPr>
        <p:spPr>
          <a:xfrm>
            <a:off x="5047942" y="3429000"/>
            <a:ext cx="1166519" cy="976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Cycle 1 Call For Proposals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61725B4-241E-A940-92C7-F6C5BBF4A0EA}"/>
              </a:ext>
            </a:extLst>
          </p:cNvPr>
          <p:cNvSpPr/>
          <p:nvPr/>
        </p:nvSpPr>
        <p:spPr>
          <a:xfrm>
            <a:off x="6532713" y="3827957"/>
            <a:ext cx="5553467" cy="214550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8F7CD412-1764-114B-8116-69A7ABE3A33E}"/>
              </a:ext>
            </a:extLst>
          </p:cNvPr>
          <p:cNvSpPr txBox="1">
            <a:spLocks/>
          </p:cNvSpPr>
          <p:nvPr/>
        </p:nvSpPr>
        <p:spPr>
          <a:xfrm>
            <a:off x="11028108" y="3444406"/>
            <a:ext cx="1058072" cy="976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JWST Launch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419CC4A-373F-8148-9427-F7056F7653AB}"/>
              </a:ext>
            </a:extLst>
          </p:cNvPr>
          <p:cNvGrpSpPr/>
          <p:nvPr/>
        </p:nvGrpSpPr>
        <p:grpSpPr>
          <a:xfrm>
            <a:off x="7823473" y="4539943"/>
            <a:ext cx="2546709" cy="1777053"/>
            <a:chOff x="2801604" y="1478070"/>
            <a:chExt cx="2021245" cy="184024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CC65DB4-BEB2-5B4D-9299-0A81412B096C}"/>
                </a:ext>
              </a:extLst>
            </p:cNvPr>
            <p:cNvGrpSpPr/>
            <p:nvPr/>
          </p:nvGrpSpPr>
          <p:grpSpPr>
            <a:xfrm>
              <a:off x="2801604" y="1478070"/>
              <a:ext cx="2007543" cy="1840245"/>
              <a:chOff x="652548" y="1142382"/>
              <a:chExt cx="1278933" cy="2216253"/>
            </a:xfrm>
          </p:grpSpPr>
          <p:sp>
            <p:nvSpPr>
              <p:cNvPr id="135" name="Rounded Rectangle 134">
                <a:extLst>
                  <a:ext uri="{FF2B5EF4-FFF2-40B4-BE49-F238E27FC236}">
                    <a16:creationId xmlns:a16="http://schemas.microsoft.com/office/drawing/2014/main" id="{D70C846D-15BA-DE4D-8B47-BF20A016DDB8}"/>
                  </a:ext>
                </a:extLst>
              </p:cNvPr>
              <p:cNvSpPr/>
              <p:nvPr/>
            </p:nvSpPr>
            <p:spPr>
              <a:xfrm>
                <a:off x="652548" y="1142382"/>
                <a:ext cx="1278932" cy="2216253"/>
              </a:xfrm>
              <a:prstGeom prst="roundRect">
                <a:avLst/>
              </a:prstGeom>
              <a:solidFill>
                <a:srgbClr val="B4C7E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rgbClr val="002061"/>
                    </a:solidFill>
                  </a:rPr>
                  <a:t>Sept 2020 – Jan 2021</a:t>
                </a:r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36" name="Round Same Side Corner Rectangle 135">
                <a:extLst>
                  <a:ext uri="{FF2B5EF4-FFF2-40B4-BE49-F238E27FC236}">
                    <a16:creationId xmlns:a16="http://schemas.microsoft.com/office/drawing/2014/main" id="{FC67B158-B317-D149-97FB-E368495FFB2B}"/>
                  </a:ext>
                </a:extLst>
              </p:cNvPr>
              <p:cNvSpPr/>
              <p:nvPr/>
            </p:nvSpPr>
            <p:spPr>
              <a:xfrm flipV="1">
                <a:off x="652549" y="1712117"/>
                <a:ext cx="1278932" cy="1646516"/>
              </a:xfrm>
              <a:prstGeom prst="round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2061"/>
                  </a:solidFill>
                </a:endParaRPr>
              </a:p>
            </p:txBody>
          </p:sp>
        </p:grpSp>
        <p:sp>
          <p:nvSpPr>
            <p:cNvPr id="134" name="Content Placeholder 2">
              <a:extLst>
                <a:ext uri="{FF2B5EF4-FFF2-40B4-BE49-F238E27FC236}">
                  <a16:creationId xmlns:a16="http://schemas.microsoft.com/office/drawing/2014/main" id="{D2A43BB2-8B23-EB43-A0BD-150E5635BAE2}"/>
                </a:ext>
              </a:extLst>
            </p:cNvPr>
            <p:cNvSpPr txBox="1">
              <a:spLocks/>
            </p:cNvSpPr>
            <p:nvPr/>
          </p:nvSpPr>
          <p:spPr>
            <a:xfrm>
              <a:off x="2815309" y="1951144"/>
              <a:ext cx="2007540" cy="136717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tabLst>
                  <a:tab pos="225425" algn="l"/>
                </a:tabLst>
                <a:defRPr sz="24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LucidaGrande" charset="0"/>
                <a:buChar char="-"/>
                <a:defRPr sz="18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90000"/>
                <a:buFont typeface="LucidaGrande" charset="0"/>
                <a:buChar char="▸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80000"/>
                <a:buFont typeface="LucidaGrande" charset="0"/>
                <a:buChar char="◆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Meet individually with teams to discuss standards and progress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C07496C-E0B3-EF4E-88F0-193C78D5E599}"/>
              </a:ext>
            </a:extLst>
          </p:cNvPr>
          <p:cNvGrpSpPr/>
          <p:nvPr/>
        </p:nvGrpSpPr>
        <p:grpSpPr>
          <a:xfrm>
            <a:off x="3752976" y="4530261"/>
            <a:ext cx="1502731" cy="1535521"/>
            <a:chOff x="3687831" y="4519234"/>
            <a:chExt cx="1502731" cy="1535521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510FA1D-A3CF-CB48-A9EB-51EDFC4D1047}"/>
                </a:ext>
              </a:extLst>
            </p:cNvPr>
            <p:cNvGrpSpPr/>
            <p:nvPr/>
          </p:nvGrpSpPr>
          <p:grpSpPr>
            <a:xfrm>
              <a:off x="3699805" y="4519234"/>
              <a:ext cx="1490757" cy="1517876"/>
              <a:chOff x="652548" y="1285721"/>
              <a:chExt cx="1278933" cy="2072914"/>
            </a:xfrm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CF96836A-DD36-5E43-8E2C-CC38F8D3465C}"/>
                  </a:ext>
                </a:extLst>
              </p:cNvPr>
              <p:cNvSpPr/>
              <p:nvPr/>
            </p:nvSpPr>
            <p:spPr>
              <a:xfrm>
                <a:off x="652548" y="1285721"/>
                <a:ext cx="1278932" cy="207291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rgbClr val="002061"/>
                    </a:solidFill>
                  </a:rPr>
                  <a:t>Jan 2020</a:t>
                </a:r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40" name="Round Same Side Corner Rectangle 139">
                <a:extLst>
                  <a:ext uri="{FF2B5EF4-FFF2-40B4-BE49-F238E27FC236}">
                    <a16:creationId xmlns:a16="http://schemas.microsoft.com/office/drawing/2014/main" id="{444EE575-253F-CE47-9746-EC0A38195998}"/>
                  </a:ext>
                </a:extLst>
              </p:cNvPr>
              <p:cNvSpPr/>
              <p:nvPr/>
            </p:nvSpPr>
            <p:spPr>
              <a:xfrm flipV="1">
                <a:off x="652549" y="1865399"/>
                <a:ext cx="1278932" cy="1493235"/>
              </a:xfrm>
              <a:prstGeom prst="round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2061"/>
                  </a:solidFill>
                </a:endParaRPr>
              </a:p>
            </p:txBody>
          </p:sp>
        </p:grpSp>
        <p:sp>
          <p:nvSpPr>
            <p:cNvPr id="143" name="Content Placeholder 2">
              <a:extLst>
                <a:ext uri="{FF2B5EF4-FFF2-40B4-BE49-F238E27FC236}">
                  <a16:creationId xmlns:a16="http://schemas.microsoft.com/office/drawing/2014/main" id="{C67B5B5B-5A73-1A4A-9B12-4013E184930B}"/>
                </a:ext>
              </a:extLst>
            </p:cNvPr>
            <p:cNvSpPr txBox="1">
              <a:spLocks/>
            </p:cNvSpPr>
            <p:nvPr/>
          </p:nvSpPr>
          <p:spPr>
            <a:xfrm>
              <a:off x="3687831" y="4951546"/>
              <a:ext cx="1490756" cy="1103209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tabLst>
                  <a:tab pos="225425" algn="l"/>
                </a:tabLst>
                <a:defRPr sz="24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LucidaGrande" charset="0"/>
                <a:buChar char="-"/>
                <a:defRPr sz="18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90000"/>
                <a:buFont typeface="LucidaGrande" charset="0"/>
                <a:buChar char="▸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80000"/>
                <a:buFont typeface="LucidaGrande" charset="0"/>
                <a:buChar char="◆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Tier 1 Due Date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64A62C8-EFB6-0B46-A282-E9049B021C96}"/>
              </a:ext>
            </a:extLst>
          </p:cNvPr>
          <p:cNvGrpSpPr/>
          <p:nvPr/>
        </p:nvGrpSpPr>
        <p:grpSpPr>
          <a:xfrm>
            <a:off x="1327571" y="4539943"/>
            <a:ext cx="1674837" cy="1885811"/>
            <a:chOff x="1312279" y="4539943"/>
            <a:chExt cx="1674837" cy="1885811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3082AFC-4A96-B74A-935A-DBC9DA92C59B}"/>
                </a:ext>
              </a:extLst>
            </p:cNvPr>
            <p:cNvGrpSpPr/>
            <p:nvPr/>
          </p:nvGrpSpPr>
          <p:grpSpPr>
            <a:xfrm>
              <a:off x="1318416" y="4539943"/>
              <a:ext cx="1668700" cy="1885811"/>
              <a:chOff x="652548" y="1142382"/>
              <a:chExt cx="1278933" cy="2216253"/>
            </a:xfrm>
          </p:grpSpPr>
          <p:sp>
            <p:nvSpPr>
              <p:cNvPr id="148" name="Rounded Rectangle 147">
                <a:extLst>
                  <a:ext uri="{FF2B5EF4-FFF2-40B4-BE49-F238E27FC236}">
                    <a16:creationId xmlns:a16="http://schemas.microsoft.com/office/drawing/2014/main" id="{8AC769E9-B253-F140-99DA-9D6639166EA1}"/>
                  </a:ext>
                </a:extLst>
              </p:cNvPr>
              <p:cNvSpPr/>
              <p:nvPr/>
            </p:nvSpPr>
            <p:spPr>
              <a:xfrm>
                <a:off x="652548" y="1142382"/>
                <a:ext cx="1278932" cy="221625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rgbClr val="002061"/>
                    </a:solidFill>
                  </a:rPr>
                  <a:t>Oct 2019</a:t>
                </a:r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49" name="Round Same Side Corner Rectangle 148">
                <a:extLst>
                  <a:ext uri="{FF2B5EF4-FFF2-40B4-BE49-F238E27FC236}">
                    <a16:creationId xmlns:a16="http://schemas.microsoft.com/office/drawing/2014/main" id="{9DDB09E5-4CFB-1849-A134-F161CEE68B4D}"/>
                  </a:ext>
                </a:extLst>
              </p:cNvPr>
              <p:cNvSpPr/>
              <p:nvPr/>
            </p:nvSpPr>
            <p:spPr>
              <a:xfrm flipV="1">
                <a:off x="652549" y="1653822"/>
                <a:ext cx="1278932" cy="1704812"/>
              </a:xfrm>
              <a:prstGeom prst="round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2061"/>
                  </a:solidFill>
                </a:endParaRPr>
              </a:p>
            </p:txBody>
          </p:sp>
        </p:grpSp>
        <p:sp>
          <p:nvSpPr>
            <p:cNvPr id="150" name="Content Placeholder 2">
              <a:extLst>
                <a:ext uri="{FF2B5EF4-FFF2-40B4-BE49-F238E27FC236}">
                  <a16:creationId xmlns:a16="http://schemas.microsoft.com/office/drawing/2014/main" id="{C65F66C3-A6DD-A647-9E46-69AAE0FB45F4}"/>
                </a:ext>
              </a:extLst>
            </p:cNvPr>
            <p:cNvSpPr txBox="1">
              <a:spLocks/>
            </p:cNvSpPr>
            <p:nvPr/>
          </p:nvSpPr>
          <p:spPr>
            <a:xfrm>
              <a:off x="1312279" y="4969299"/>
              <a:ext cx="1668699" cy="145645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tabLst>
                  <a:tab pos="225425" algn="l"/>
                </a:tabLst>
                <a:defRPr sz="24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LucidaGrande" charset="0"/>
                <a:buChar char="-"/>
                <a:defRPr sz="18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90000"/>
                <a:buFont typeface="LucidaGrande" charset="0"/>
                <a:buChar char="▸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80000"/>
                <a:buFont typeface="LucidaGrande" charset="0"/>
                <a:buChar char="◆"/>
                <a:defRPr sz="1600" kern="1200">
                  <a:solidFill>
                    <a:srgbClr val="00206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Initial Meeting with the software teams</a:t>
              </a:r>
            </a:p>
          </p:txBody>
        </p:sp>
      </p:grpSp>
      <p:sp>
        <p:nvSpPr>
          <p:cNvPr id="151" name="Left Brace 150">
            <a:extLst>
              <a:ext uri="{FF2B5EF4-FFF2-40B4-BE49-F238E27FC236}">
                <a16:creationId xmlns:a16="http://schemas.microsoft.com/office/drawing/2014/main" id="{8F0A78D9-8DEE-2B48-88B2-693947D1CE4B}"/>
              </a:ext>
            </a:extLst>
          </p:cNvPr>
          <p:cNvSpPr/>
          <p:nvPr/>
        </p:nvSpPr>
        <p:spPr>
          <a:xfrm rot="16200000" flipH="1">
            <a:off x="7229111" y="3324222"/>
            <a:ext cx="491989" cy="568574"/>
          </a:xfrm>
          <a:prstGeom prst="leftBrace">
            <a:avLst/>
          </a:prstGeom>
          <a:ln w="38100">
            <a:solidFill>
              <a:srgbClr val="B4C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(Matthew and Shannon) Did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22DD3-F787-2F43-A0B0-4DA44540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916" y="1116702"/>
            <a:ext cx="4475772" cy="559884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3EEE18-6C9D-C243-9AA3-CD9985DB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63" y="962953"/>
            <a:ext cx="6580261" cy="61718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6A88A6-A501-BE4E-8A7D-B8B708F98ACF}"/>
              </a:ext>
            </a:extLst>
          </p:cNvPr>
          <p:cNvSpPr/>
          <p:nvPr/>
        </p:nvSpPr>
        <p:spPr>
          <a:xfrm>
            <a:off x="1063487" y="6202017"/>
            <a:ext cx="1659835" cy="1391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E478FF-AA02-D143-A4F1-022578AE7225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723322" y="3916124"/>
            <a:ext cx="4401594" cy="2355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63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6B1CF-B7A2-4B4B-982C-3F826D1F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Tier 1 Standards – Standards to Help the Developers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1DFEE1-FEF5-134B-A133-556BDE95D655}"/>
              </a:ext>
            </a:extLst>
          </p:cNvPr>
          <p:cNvGraphicFramePr/>
          <p:nvPr/>
        </p:nvGraphicFramePr>
        <p:xfrm>
          <a:off x="801514" y="1422400"/>
          <a:ext cx="7618684" cy="5088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16" descr="Press kit | GitLab">
            <a:extLst>
              <a:ext uri="{FF2B5EF4-FFF2-40B4-BE49-F238E27FC236}">
                <a16:creationId xmlns:a16="http://schemas.microsoft.com/office/drawing/2014/main" id="{EB490A10-1DCA-F545-8537-88584F884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t="13993" r="10725" b="11426"/>
          <a:stretch/>
        </p:blipFill>
        <p:spPr bwMode="auto">
          <a:xfrm>
            <a:off x="9465325" y="1533265"/>
            <a:ext cx="558786" cy="48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D44B1A74-E9A6-934F-9908-652E695B7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949" y="1533265"/>
            <a:ext cx="485440" cy="48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Actions · GitHub">
            <a:extLst>
              <a:ext uri="{FF2B5EF4-FFF2-40B4-BE49-F238E27FC236}">
                <a16:creationId xmlns:a16="http://schemas.microsoft.com/office/drawing/2014/main" id="{5DC713AA-86F1-AC4E-9A35-E877FBD7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620" y="3323911"/>
            <a:ext cx="425503" cy="4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2465F8-F782-A145-B33C-24E7B87D4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305" y="3282855"/>
            <a:ext cx="363145" cy="50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ravis CI Logo PNG Transparent &amp;amp; SVG Vector - Freebie Supply">
            <a:extLst>
              <a:ext uri="{FF2B5EF4-FFF2-40B4-BE49-F238E27FC236}">
                <a16:creationId xmlns:a16="http://schemas.microsoft.com/office/drawing/2014/main" id="{406566DF-6A94-824A-9FB3-8C213AF9F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2" r="13421" b="13496"/>
          <a:stretch/>
        </p:blipFill>
        <p:spPr bwMode="auto">
          <a:xfrm>
            <a:off x="10075105" y="3267530"/>
            <a:ext cx="601658" cy="54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OWASP Top Ten Web Application Security Risks | OWASP">
            <a:extLst>
              <a:ext uri="{FF2B5EF4-FFF2-40B4-BE49-F238E27FC236}">
                <a16:creationId xmlns:a16="http://schemas.microsoft.com/office/drawing/2014/main" id="{A1B3F8DD-5629-7842-BC81-5E562063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863" y="5849322"/>
            <a:ext cx="1790403" cy="6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2F4B3DC-491E-4140-91AD-E2522709FD94}"/>
              </a:ext>
            </a:extLst>
          </p:cNvPr>
          <p:cNvSpPr/>
          <p:nvPr/>
        </p:nvSpPr>
        <p:spPr>
          <a:xfrm>
            <a:off x="9285924" y="1423941"/>
            <a:ext cx="1547183" cy="704088"/>
          </a:xfrm>
          <a:prstGeom prst="rect">
            <a:avLst/>
          </a:prstGeom>
          <a:noFill/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CE26DD-B677-CC41-8C6B-6CCEBDDFF0EB}"/>
              </a:ext>
            </a:extLst>
          </p:cNvPr>
          <p:cNvSpPr/>
          <p:nvPr/>
        </p:nvSpPr>
        <p:spPr>
          <a:xfrm>
            <a:off x="6704387" y="2306556"/>
            <a:ext cx="4129163" cy="704088"/>
          </a:xfrm>
          <a:prstGeom prst="rect">
            <a:avLst/>
          </a:prstGeom>
          <a:noFill/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838BED-F623-C644-85B5-85C40FB7F0A8}"/>
              </a:ext>
            </a:extLst>
          </p:cNvPr>
          <p:cNvSpPr/>
          <p:nvPr/>
        </p:nvSpPr>
        <p:spPr>
          <a:xfrm>
            <a:off x="8779954" y="5808850"/>
            <a:ext cx="2052252" cy="704088"/>
          </a:xfrm>
          <a:prstGeom prst="rect">
            <a:avLst/>
          </a:prstGeom>
          <a:noFill/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9C7640-D815-A944-A53C-D3323707C5B9}"/>
              </a:ext>
            </a:extLst>
          </p:cNvPr>
          <p:cNvSpPr/>
          <p:nvPr/>
        </p:nvSpPr>
        <p:spPr>
          <a:xfrm>
            <a:off x="8898735" y="4933761"/>
            <a:ext cx="1934372" cy="704088"/>
          </a:xfrm>
          <a:prstGeom prst="rect">
            <a:avLst/>
          </a:prstGeom>
          <a:noFill/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0BE9EF-E593-824D-B8DF-13EF9120BBE2}"/>
              </a:ext>
            </a:extLst>
          </p:cNvPr>
          <p:cNvSpPr/>
          <p:nvPr/>
        </p:nvSpPr>
        <p:spPr>
          <a:xfrm>
            <a:off x="8832469" y="4056437"/>
            <a:ext cx="2000638" cy="704088"/>
          </a:xfrm>
          <a:prstGeom prst="rect">
            <a:avLst/>
          </a:prstGeom>
          <a:noFill/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E8DFC4-AC97-BE41-BA93-BC495BB53E9B}"/>
              </a:ext>
            </a:extLst>
          </p:cNvPr>
          <p:cNvSpPr/>
          <p:nvPr/>
        </p:nvSpPr>
        <p:spPr>
          <a:xfrm>
            <a:off x="8781670" y="3179578"/>
            <a:ext cx="2049552" cy="704088"/>
          </a:xfrm>
          <a:prstGeom prst="rect">
            <a:avLst/>
          </a:prstGeom>
          <a:noFill/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Jira Logo, history, meaning, symbol, PNG">
            <a:extLst>
              <a:ext uri="{FF2B5EF4-FFF2-40B4-BE49-F238E27FC236}">
                <a16:creationId xmlns:a16="http://schemas.microsoft.com/office/drawing/2014/main" id="{15AF3B7E-62B0-4048-886B-E32594DBC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6" b="33087"/>
          <a:stretch/>
        </p:blipFill>
        <p:spPr bwMode="auto">
          <a:xfrm>
            <a:off x="8525853" y="2442677"/>
            <a:ext cx="2243754" cy="4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FC7BA-269A-914B-9932-A5F56C25FCF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8088" b="12921"/>
          <a:stretch/>
        </p:blipFill>
        <p:spPr>
          <a:xfrm>
            <a:off x="8977036" y="5116144"/>
            <a:ext cx="1777769" cy="352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B8A4D-96E3-3A42-87AC-B08353EC5BB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9685" b="8381"/>
          <a:stretch/>
        </p:blipFill>
        <p:spPr>
          <a:xfrm>
            <a:off x="9070388" y="4192595"/>
            <a:ext cx="1524799" cy="4727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4175FE-74C4-0F4E-837D-57145CB0561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749" b="12010"/>
          <a:stretch/>
        </p:blipFill>
        <p:spPr>
          <a:xfrm>
            <a:off x="6779358" y="2442677"/>
            <a:ext cx="1690517" cy="4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3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Tier 1 Standards – Standards to Help the Users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5D643D-17F6-BC48-92A1-024BCC140EA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50563829"/>
              </p:ext>
            </p:extLst>
          </p:nvPr>
        </p:nvGraphicFramePr>
        <p:xfrm>
          <a:off x="559398" y="1053296"/>
          <a:ext cx="11041290" cy="5555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4">
            <a:extLst>
              <a:ext uri="{FF2B5EF4-FFF2-40B4-BE49-F238E27FC236}">
                <a16:creationId xmlns:a16="http://schemas.microsoft.com/office/drawing/2014/main" id="{CF1E4F2E-6E06-9B4F-866F-4E1551ACC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7"/>
          <a:stretch/>
        </p:blipFill>
        <p:spPr bwMode="auto">
          <a:xfrm>
            <a:off x="6308711" y="2024823"/>
            <a:ext cx="953702" cy="77232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A591F79-F8F7-9848-95A5-EFA14E45C92F}"/>
              </a:ext>
            </a:extLst>
          </p:cNvPr>
          <p:cNvGrpSpPr>
            <a:grpSpLocks noChangeAspect="1"/>
          </p:cNvGrpSpPr>
          <p:nvPr/>
        </p:nvGrpSpPr>
        <p:grpSpPr>
          <a:xfrm>
            <a:off x="4239390" y="4383614"/>
            <a:ext cx="1645920" cy="446119"/>
            <a:chOff x="4171950" y="4316866"/>
            <a:chExt cx="1885950" cy="5111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3FD8C85-46C1-6D4A-9738-1FB5E5B59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153" r="75073"/>
            <a:stretch/>
          </p:blipFill>
          <p:spPr>
            <a:xfrm>
              <a:off x="4171950" y="4316866"/>
              <a:ext cx="911650" cy="5111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05ABCE-8DEA-B342-9339-DC22307A0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1279" r="802"/>
            <a:stretch/>
          </p:blipFill>
          <p:spPr>
            <a:xfrm>
              <a:off x="4940300" y="4316866"/>
              <a:ext cx="1117600" cy="5111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F04AA5-BD3D-B548-B2E3-85BD560BA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789" y="2958974"/>
            <a:ext cx="1523546" cy="3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06D6E8-AC38-294A-BB98-CAEC656FB6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5425" y="4960990"/>
            <a:ext cx="1747760" cy="349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4DC85B-4815-F04E-B3F1-098C684E9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4584" y="1910788"/>
            <a:ext cx="1423039" cy="16393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0AB74A-C962-AC47-8207-40AB53CD9AE7}"/>
              </a:ext>
            </a:extLst>
          </p:cNvPr>
          <p:cNvGrpSpPr/>
          <p:nvPr/>
        </p:nvGrpSpPr>
        <p:grpSpPr>
          <a:xfrm>
            <a:off x="7635648" y="4030992"/>
            <a:ext cx="1572768" cy="780982"/>
            <a:chOff x="11022014" y="6228552"/>
            <a:chExt cx="1572768" cy="7809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65255A-690D-5244-87B0-54C236486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2694" t="3315"/>
            <a:stretch/>
          </p:blipFill>
          <p:spPr>
            <a:xfrm>
              <a:off x="11022014" y="6591879"/>
              <a:ext cx="1572768" cy="4176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2C5377-0CED-1544-92B2-4C64C947F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2473" t="-729" r="1834" b="729"/>
            <a:stretch/>
          </p:blipFill>
          <p:spPr>
            <a:xfrm>
              <a:off x="11022014" y="6228552"/>
              <a:ext cx="1545336" cy="43377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3C39F00-DBD3-2B43-B2C0-F3B58B867F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3064" y="1910788"/>
            <a:ext cx="1423040" cy="397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91FDC-4839-9447-A7E9-BA452A8DC8F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41654"/>
          <a:stretch/>
        </p:blipFill>
        <p:spPr>
          <a:xfrm>
            <a:off x="7814280" y="4762995"/>
            <a:ext cx="1220065" cy="971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E6ACBE-643B-204F-84B3-D479A2375C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4628" y="1873986"/>
            <a:ext cx="1527333" cy="417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10B2B-AD60-DC46-9655-84AC38F2DD6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8929" b="37032"/>
          <a:stretch/>
        </p:blipFill>
        <p:spPr>
          <a:xfrm>
            <a:off x="9493501" y="2342217"/>
            <a:ext cx="1397284" cy="119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8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13376</TotalTime>
  <Words>1370</Words>
  <Application>Microsoft Macintosh PowerPoint</Application>
  <PresentationFormat>Widescreen</PresentationFormat>
  <Paragraphs>284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American Typewriter</vt:lpstr>
      <vt:lpstr>Andale Mono</vt:lpstr>
      <vt:lpstr>Arial</vt:lpstr>
      <vt:lpstr>Calibri</vt:lpstr>
      <vt:lpstr>Calibri Light</vt:lpstr>
      <vt:lpstr>Franklin Gothic Medium</vt:lpstr>
      <vt:lpstr>Franklin Gothic Medium Cond</vt:lpstr>
      <vt:lpstr>LucidaGrande</vt:lpstr>
      <vt:lpstr>1_Office Theme</vt:lpstr>
      <vt:lpstr>Software Standards for INS JWST Community Tools</vt:lpstr>
      <vt:lpstr>Who We Are</vt:lpstr>
      <vt:lpstr>Historical Context &amp; Motivation</vt:lpstr>
      <vt:lpstr>The Tools and Teams (part 1/2)</vt:lpstr>
      <vt:lpstr>The Tools and Teams (part 2/2)</vt:lpstr>
      <vt:lpstr>Timeline</vt:lpstr>
      <vt:lpstr>What We (Matthew and Shannon) Did</vt:lpstr>
      <vt:lpstr>Tier 1 Standards – Standards to Help the Developers</vt:lpstr>
      <vt:lpstr>Tier 1 Standards – Standards to Help the Users</vt:lpstr>
      <vt:lpstr>Tier 2 Standards – Standards to Help the Developers</vt:lpstr>
      <vt:lpstr>Tier 2 Standards – Standards to Help the Users</vt:lpstr>
      <vt:lpstr>Before Tier 1 Implementation (circa ~October 2019)</vt:lpstr>
      <vt:lpstr>After Tier 1 Implementation (circa ~January 2020)</vt:lpstr>
      <vt:lpstr>Before Tier 2 Implementation (circa ~September 2020) </vt:lpstr>
      <vt:lpstr>After Tier 2 Implementation (circa ~September 2021) </vt:lpstr>
      <vt:lpstr>Applications for Other Tools &amp; Future use</vt:lpstr>
      <vt:lpstr>Links to relevant documentation</vt:lpstr>
      <vt:lpstr>Acknowledgements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222</cp:revision>
  <dcterms:created xsi:type="dcterms:W3CDTF">2017-03-08T15:51:23Z</dcterms:created>
  <dcterms:modified xsi:type="dcterms:W3CDTF">2022-02-14T22:38:42Z</dcterms:modified>
</cp:coreProperties>
</file>